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308" r:id="rId6"/>
    <p:sldId id="309" r:id="rId7"/>
    <p:sldId id="310" r:id="rId8"/>
    <p:sldId id="312" r:id="rId9"/>
    <p:sldId id="313" r:id="rId10"/>
    <p:sldId id="314" r:id="rId11"/>
    <p:sldId id="316" r:id="rId12"/>
    <p:sldId id="317" r:id="rId13"/>
    <p:sldId id="318" r:id="rId14"/>
    <p:sldId id="319" r:id="rId15"/>
    <p:sldId id="320" r:id="rId16"/>
    <p:sldId id="322" r:id="rId17"/>
    <p:sldId id="323" r:id="rId18"/>
    <p:sldId id="324" r:id="rId19"/>
    <p:sldId id="325" r:id="rId20"/>
    <p:sldId id="326" r:id="rId21"/>
    <p:sldId id="327" r:id="rId22"/>
    <p:sldId id="328" r:id="rId23"/>
    <p:sldId id="329" r:id="rId24"/>
    <p:sldId id="330" r:id="rId25"/>
    <p:sldId id="331" r:id="rId26"/>
    <p:sldId id="332" r:id="rId27"/>
    <p:sldId id="333" r:id="rId28"/>
    <p:sldId id="337" r:id="rId29"/>
    <p:sldId id="338" r:id="rId30"/>
    <p:sldId id="342" r:id="rId31"/>
    <p:sldId id="341" r:id="rId32"/>
    <p:sldId id="340" r:id="rId33"/>
    <p:sldId id="343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43" autoAdjust="0"/>
    <p:restoredTop sz="94619" autoAdjust="0"/>
  </p:normalViewPr>
  <p:slideViewPr>
    <p:cSldViewPr snapToGrid="0">
      <p:cViewPr varScale="1">
        <p:scale>
          <a:sx n="85" d="100"/>
          <a:sy n="85" d="100"/>
        </p:scale>
        <p:origin x="36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image" Target="../media/image5.jpg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image" Target="../media/image11.jpg"/></Relationships>
</file>

<file path=ppt/diagrams/_rels/data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image" Target="../media/image14.jp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image" Target="../media/image5.jpg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image" Target="../media/image11.jpg"/></Relationships>
</file>

<file path=ppt/diagrams/_rels/drawing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image" Target="../media/image1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5A8A43-4D61-4AC9-9084-F4804079472C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1B5AB404-EF7C-49D2-8294-BDD85F633BED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Background of Movie Adda</a:t>
          </a:r>
          <a:endParaRPr lang="en-IN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8B36018-E61C-4CCF-A65B-C5559875679A}" type="parTrans" cxnId="{71B11146-0148-4A2E-8864-7503256D5850}">
      <dgm:prSet/>
      <dgm:spPr/>
      <dgm:t>
        <a:bodyPr/>
        <a:lstStyle/>
        <a:p>
          <a:endParaRPr lang="en-IN"/>
        </a:p>
      </dgm:t>
    </dgm:pt>
    <dgm:pt modelId="{824252D1-13A3-428A-89CD-476E1E15F956}" type="sibTrans" cxnId="{71B11146-0148-4A2E-8864-7503256D5850}">
      <dgm:prSet/>
      <dgm:spPr/>
      <dgm:t>
        <a:bodyPr/>
        <a:lstStyle/>
        <a:p>
          <a:endParaRPr lang="en-IN"/>
        </a:p>
      </dgm:t>
    </dgm:pt>
    <dgm:pt modelId="{15F8F0EC-70F0-4088-8301-E95C9EDBF05E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Problem Statement &amp; Proposed System</a:t>
          </a:r>
          <a:endParaRPr lang="en-IN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6FA0E6A-2040-4787-B753-B0BDBD118F98}" type="parTrans" cxnId="{4DD5733C-2C94-42E9-BAA2-1BB6D1BCB3EE}">
      <dgm:prSet/>
      <dgm:spPr/>
      <dgm:t>
        <a:bodyPr/>
        <a:lstStyle/>
        <a:p>
          <a:endParaRPr lang="en-IN"/>
        </a:p>
      </dgm:t>
    </dgm:pt>
    <dgm:pt modelId="{AAEE8993-8234-463A-B462-6923D9D4365B}" type="sibTrans" cxnId="{4DD5733C-2C94-42E9-BAA2-1BB6D1BCB3EE}">
      <dgm:prSet/>
      <dgm:spPr/>
      <dgm:t>
        <a:bodyPr/>
        <a:lstStyle/>
        <a:p>
          <a:endParaRPr lang="en-IN"/>
        </a:p>
      </dgm:t>
    </dgm:pt>
    <dgm:pt modelId="{09735963-A222-417F-BE1E-FD08E492728F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Goals</a:t>
          </a:r>
          <a:endParaRPr lang="en-IN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E613973-493F-48F2-993E-0CD58CED6203}" type="parTrans" cxnId="{32F14480-58FD-4268-9D21-21044667A3C3}">
      <dgm:prSet/>
      <dgm:spPr/>
      <dgm:t>
        <a:bodyPr/>
        <a:lstStyle/>
        <a:p>
          <a:endParaRPr lang="en-IN"/>
        </a:p>
      </dgm:t>
    </dgm:pt>
    <dgm:pt modelId="{004708E2-5050-49C3-9722-EEA5C3681F79}" type="sibTrans" cxnId="{32F14480-58FD-4268-9D21-21044667A3C3}">
      <dgm:prSet/>
      <dgm:spPr/>
      <dgm:t>
        <a:bodyPr/>
        <a:lstStyle/>
        <a:p>
          <a:endParaRPr lang="en-IN"/>
        </a:p>
      </dgm:t>
    </dgm:pt>
    <dgm:pt modelId="{80D21C54-8C70-4AD6-9C3C-89D905B39A36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Users</a:t>
          </a:r>
          <a:endParaRPr lang="en-IN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679BEB2-6E85-4699-B8D3-588DEF0581DE}" type="parTrans" cxnId="{1E90AEB6-8354-4C3E-8322-EE57F4B17B3D}">
      <dgm:prSet/>
      <dgm:spPr/>
      <dgm:t>
        <a:bodyPr/>
        <a:lstStyle/>
        <a:p>
          <a:endParaRPr lang="en-IN"/>
        </a:p>
      </dgm:t>
    </dgm:pt>
    <dgm:pt modelId="{23B732ED-F9F6-4E56-9A83-58003686ABB8}" type="sibTrans" cxnId="{1E90AEB6-8354-4C3E-8322-EE57F4B17B3D}">
      <dgm:prSet/>
      <dgm:spPr/>
      <dgm:t>
        <a:bodyPr/>
        <a:lstStyle/>
        <a:p>
          <a:endParaRPr lang="en-IN"/>
        </a:p>
      </dgm:t>
    </dgm:pt>
    <dgm:pt modelId="{74D1DD8C-BE66-4FB4-9AE4-2BC0353D4EF5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 &amp; UML Diagrams</a:t>
          </a:r>
          <a:endParaRPr lang="en-IN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B570D5F-F6A6-4987-BA5D-62956A48DD6D}" type="parTrans" cxnId="{76BC7400-CF3B-464F-B836-D151E56ACAB4}">
      <dgm:prSet/>
      <dgm:spPr/>
      <dgm:t>
        <a:bodyPr/>
        <a:lstStyle/>
        <a:p>
          <a:endParaRPr lang="en-IN"/>
        </a:p>
      </dgm:t>
    </dgm:pt>
    <dgm:pt modelId="{610C22C6-EF4E-4E76-984F-88CE47CB91E1}" type="sibTrans" cxnId="{76BC7400-CF3B-464F-B836-D151E56ACAB4}">
      <dgm:prSet/>
      <dgm:spPr/>
      <dgm:t>
        <a:bodyPr/>
        <a:lstStyle/>
        <a:p>
          <a:endParaRPr lang="en-IN"/>
        </a:p>
      </dgm:t>
    </dgm:pt>
    <dgm:pt modelId="{1652779A-C4DD-46CF-BDE2-8C7F0CBDFA10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Implementation</a:t>
          </a:r>
          <a:endParaRPr lang="en-IN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3E7057A-C1A5-42A6-84AD-F33F3CD0AFF5}" type="parTrans" cxnId="{E74A9770-8727-4811-B242-90CD35110A8A}">
      <dgm:prSet/>
      <dgm:spPr/>
      <dgm:t>
        <a:bodyPr/>
        <a:lstStyle/>
        <a:p>
          <a:endParaRPr lang="en-IN"/>
        </a:p>
      </dgm:t>
    </dgm:pt>
    <dgm:pt modelId="{F07DC330-B8DA-43A9-BE8B-AA42BDC9E306}" type="sibTrans" cxnId="{E74A9770-8727-4811-B242-90CD35110A8A}">
      <dgm:prSet/>
      <dgm:spPr/>
      <dgm:t>
        <a:bodyPr/>
        <a:lstStyle/>
        <a:p>
          <a:endParaRPr lang="en-IN"/>
        </a:p>
      </dgm:t>
    </dgm:pt>
    <dgm:pt modelId="{E03D3A05-E978-49B1-9894-7C51C80B7B39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</a:t>
          </a:r>
          <a:endParaRPr lang="en-IN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3B81007-442C-4FA9-AAEB-65F970D76003}" type="parTrans" cxnId="{DEED2E0C-F693-4923-968E-D0DE8BFCF027}">
      <dgm:prSet/>
      <dgm:spPr/>
      <dgm:t>
        <a:bodyPr/>
        <a:lstStyle/>
        <a:p>
          <a:endParaRPr lang="en-IN"/>
        </a:p>
      </dgm:t>
    </dgm:pt>
    <dgm:pt modelId="{A6AA4164-F199-4E28-9C28-49692D3E1E45}" type="sibTrans" cxnId="{DEED2E0C-F693-4923-968E-D0DE8BFCF027}">
      <dgm:prSet/>
      <dgm:spPr/>
      <dgm:t>
        <a:bodyPr/>
        <a:lstStyle/>
        <a:p>
          <a:endParaRPr lang="en-IN"/>
        </a:p>
      </dgm:t>
    </dgm:pt>
    <dgm:pt modelId="{AF6A6610-D6FB-4214-AF95-11351CA3E81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Requirements</a:t>
          </a:r>
          <a:endParaRPr lang="en-IN" b="1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AD0E0A0-6FE1-4815-9828-6A5B7584DFE8}" type="parTrans" cxnId="{B255C2B0-12AA-4BF7-9445-2AA29C307BE2}">
      <dgm:prSet/>
      <dgm:spPr/>
      <dgm:t>
        <a:bodyPr/>
        <a:lstStyle/>
        <a:p>
          <a:endParaRPr lang="en-IN"/>
        </a:p>
      </dgm:t>
    </dgm:pt>
    <dgm:pt modelId="{A0828362-2E8C-48D9-ADEB-0EBF0C199430}" type="sibTrans" cxnId="{B255C2B0-12AA-4BF7-9445-2AA29C307BE2}">
      <dgm:prSet/>
      <dgm:spPr/>
      <dgm:t>
        <a:bodyPr/>
        <a:lstStyle/>
        <a:p>
          <a:endParaRPr lang="en-IN"/>
        </a:p>
      </dgm:t>
    </dgm:pt>
    <dgm:pt modelId="{11487F41-C572-4220-BEF1-CE15BAEA7754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Testing</a:t>
          </a:r>
        </a:p>
      </dgm:t>
    </dgm:pt>
    <dgm:pt modelId="{32BA1DBE-1C53-49D0-839B-A7100360C7FD}" type="parTrans" cxnId="{DCFA7CBE-E354-4972-874C-AEBAA0BFAC40}">
      <dgm:prSet/>
      <dgm:spPr/>
      <dgm:t>
        <a:bodyPr/>
        <a:lstStyle/>
        <a:p>
          <a:endParaRPr lang="en-IN"/>
        </a:p>
      </dgm:t>
    </dgm:pt>
    <dgm:pt modelId="{1138C4BA-3889-4DC0-8A9D-59AC3BC13FD5}" type="sibTrans" cxnId="{DCFA7CBE-E354-4972-874C-AEBAA0BFAC40}">
      <dgm:prSet/>
      <dgm:spPr/>
      <dgm:t>
        <a:bodyPr/>
        <a:lstStyle/>
        <a:p>
          <a:endParaRPr lang="en-IN"/>
        </a:p>
      </dgm:t>
    </dgm:pt>
    <dgm:pt modelId="{FC36CA05-4226-4DE3-B440-D8F8DD72AAAC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Technologies Used</a:t>
          </a:r>
        </a:p>
      </dgm:t>
    </dgm:pt>
    <dgm:pt modelId="{2C9B5EE7-D19D-4543-957A-E3C8EA6C91C1}" type="parTrans" cxnId="{86DD28AA-953A-4C7A-AA06-8468AC7B820B}">
      <dgm:prSet/>
      <dgm:spPr/>
      <dgm:t>
        <a:bodyPr/>
        <a:lstStyle/>
        <a:p>
          <a:endParaRPr lang="en-IN"/>
        </a:p>
      </dgm:t>
    </dgm:pt>
    <dgm:pt modelId="{9F77C814-4A48-4745-9708-DFAA53CBF997}" type="sibTrans" cxnId="{86DD28AA-953A-4C7A-AA06-8468AC7B820B}">
      <dgm:prSet/>
      <dgm:spPr/>
      <dgm:t>
        <a:bodyPr/>
        <a:lstStyle/>
        <a:p>
          <a:endParaRPr lang="en-IN"/>
        </a:p>
      </dgm:t>
    </dgm:pt>
    <dgm:pt modelId="{CEB47580-C904-4D03-81CF-98C55D172893}" type="pres">
      <dgm:prSet presAssocID="{405A8A43-4D61-4AC9-9084-F4804079472C}" presName="Name0" presStyleCnt="0">
        <dgm:presLayoutVars>
          <dgm:dir/>
          <dgm:animLvl val="lvl"/>
          <dgm:resizeHandles val="exact"/>
        </dgm:presLayoutVars>
      </dgm:prSet>
      <dgm:spPr/>
    </dgm:pt>
    <dgm:pt modelId="{D08624F1-6CB0-43AB-91A3-77352A71829C}" type="pres">
      <dgm:prSet presAssocID="{1B5AB404-EF7C-49D2-8294-BDD85F633BED}" presName="linNode" presStyleCnt="0"/>
      <dgm:spPr/>
    </dgm:pt>
    <dgm:pt modelId="{B8D0EC1F-33F4-4234-AF5B-E79D39F5850C}" type="pres">
      <dgm:prSet presAssocID="{1B5AB404-EF7C-49D2-8294-BDD85F633BED}" presName="parentText" presStyleLbl="node1" presStyleIdx="0" presStyleCnt="10" custScaleX="248946" custScaleY="107397">
        <dgm:presLayoutVars>
          <dgm:chMax val="1"/>
          <dgm:bulletEnabled val="1"/>
        </dgm:presLayoutVars>
      </dgm:prSet>
      <dgm:spPr/>
    </dgm:pt>
    <dgm:pt modelId="{DEC6B71B-17B5-466B-81A5-1868B0191FDA}" type="pres">
      <dgm:prSet presAssocID="{824252D1-13A3-428A-89CD-476E1E15F956}" presName="sp" presStyleCnt="0"/>
      <dgm:spPr/>
    </dgm:pt>
    <dgm:pt modelId="{DB5180DF-E45F-454D-A858-346B4959E19F}" type="pres">
      <dgm:prSet presAssocID="{09735963-A222-417F-BE1E-FD08E492728F}" presName="linNode" presStyleCnt="0"/>
      <dgm:spPr/>
    </dgm:pt>
    <dgm:pt modelId="{E2F1AEE4-9DEC-4446-BA96-91AEB81E7471}" type="pres">
      <dgm:prSet presAssocID="{09735963-A222-417F-BE1E-FD08E492728F}" presName="parentText" presStyleLbl="node1" presStyleIdx="1" presStyleCnt="10" custScaleX="248946" custScaleY="108514">
        <dgm:presLayoutVars>
          <dgm:chMax val="1"/>
          <dgm:bulletEnabled val="1"/>
        </dgm:presLayoutVars>
      </dgm:prSet>
      <dgm:spPr/>
    </dgm:pt>
    <dgm:pt modelId="{1CEFE0BB-2560-45EC-AA00-E92C2F2F0B44}" type="pres">
      <dgm:prSet presAssocID="{004708E2-5050-49C3-9722-EEA5C3681F79}" presName="sp" presStyleCnt="0"/>
      <dgm:spPr/>
    </dgm:pt>
    <dgm:pt modelId="{F804CA3D-492C-4C44-A0CF-42F8A675211B}" type="pres">
      <dgm:prSet presAssocID="{15F8F0EC-70F0-4088-8301-E95C9EDBF05E}" presName="linNode" presStyleCnt="0"/>
      <dgm:spPr/>
    </dgm:pt>
    <dgm:pt modelId="{CA1C90FE-C3BA-4F5F-B47A-BE0D7913E637}" type="pres">
      <dgm:prSet presAssocID="{15F8F0EC-70F0-4088-8301-E95C9EDBF05E}" presName="parentText" presStyleLbl="node1" presStyleIdx="2" presStyleCnt="10" custScaleX="248946" custScaleY="109769">
        <dgm:presLayoutVars>
          <dgm:chMax val="1"/>
          <dgm:bulletEnabled val="1"/>
        </dgm:presLayoutVars>
      </dgm:prSet>
      <dgm:spPr/>
    </dgm:pt>
    <dgm:pt modelId="{C2C9344E-10AD-4875-B6EA-97944B6CB57A}" type="pres">
      <dgm:prSet presAssocID="{AAEE8993-8234-463A-B462-6923D9D4365B}" presName="sp" presStyleCnt="0"/>
      <dgm:spPr/>
    </dgm:pt>
    <dgm:pt modelId="{90A66E85-8AE3-4760-9A14-2ABAA0DB26AC}" type="pres">
      <dgm:prSet presAssocID="{80D21C54-8C70-4AD6-9C3C-89D905B39A36}" presName="linNode" presStyleCnt="0"/>
      <dgm:spPr/>
    </dgm:pt>
    <dgm:pt modelId="{F62713B4-702D-483A-A6CA-8E9B52975BC9}" type="pres">
      <dgm:prSet presAssocID="{80D21C54-8C70-4AD6-9C3C-89D905B39A36}" presName="parentText" presStyleLbl="node1" presStyleIdx="3" presStyleCnt="10" custScaleX="248946" custScaleY="111172">
        <dgm:presLayoutVars>
          <dgm:chMax val="1"/>
          <dgm:bulletEnabled val="1"/>
        </dgm:presLayoutVars>
      </dgm:prSet>
      <dgm:spPr/>
    </dgm:pt>
    <dgm:pt modelId="{56848286-32C7-4FC5-B1B8-70449878F80B}" type="pres">
      <dgm:prSet presAssocID="{23B732ED-F9F6-4E56-9A83-58003686ABB8}" presName="sp" presStyleCnt="0"/>
      <dgm:spPr/>
    </dgm:pt>
    <dgm:pt modelId="{BD2A71E9-2F35-4070-B017-B414AE670764}" type="pres">
      <dgm:prSet presAssocID="{AF6A6610-D6FB-4214-AF95-11351CA3E81A}" presName="linNode" presStyleCnt="0"/>
      <dgm:spPr/>
    </dgm:pt>
    <dgm:pt modelId="{3EE01988-86DF-44DB-835C-4FD975BC282E}" type="pres">
      <dgm:prSet presAssocID="{AF6A6610-D6FB-4214-AF95-11351CA3E81A}" presName="parentText" presStyleLbl="node1" presStyleIdx="4" presStyleCnt="10" custScaleX="248990" custScaleY="137355">
        <dgm:presLayoutVars>
          <dgm:chMax val="1"/>
          <dgm:bulletEnabled val="1"/>
        </dgm:presLayoutVars>
      </dgm:prSet>
      <dgm:spPr/>
    </dgm:pt>
    <dgm:pt modelId="{842F1C52-CFDD-4255-BA2F-54C832BDC39E}" type="pres">
      <dgm:prSet presAssocID="{A0828362-2E8C-48D9-ADEB-0EBF0C199430}" presName="sp" presStyleCnt="0"/>
      <dgm:spPr/>
    </dgm:pt>
    <dgm:pt modelId="{866F0F01-E9B8-4625-8A88-9366DD68B47D}" type="pres">
      <dgm:prSet presAssocID="{74D1DD8C-BE66-4FB4-9AE4-2BC0353D4EF5}" presName="linNode" presStyleCnt="0"/>
      <dgm:spPr/>
    </dgm:pt>
    <dgm:pt modelId="{E4093A1C-193F-4F54-A15F-81C84972FAD7}" type="pres">
      <dgm:prSet presAssocID="{74D1DD8C-BE66-4FB4-9AE4-2BC0353D4EF5}" presName="parentText" presStyleLbl="node1" presStyleIdx="5" presStyleCnt="10" custScaleX="248946" custScaleY="112732">
        <dgm:presLayoutVars>
          <dgm:chMax val="1"/>
          <dgm:bulletEnabled val="1"/>
        </dgm:presLayoutVars>
      </dgm:prSet>
      <dgm:spPr/>
    </dgm:pt>
    <dgm:pt modelId="{768710E4-EC88-4D30-B52A-2AFD4B75FF31}" type="pres">
      <dgm:prSet presAssocID="{610C22C6-EF4E-4E76-984F-88CE47CB91E1}" presName="sp" presStyleCnt="0"/>
      <dgm:spPr/>
    </dgm:pt>
    <dgm:pt modelId="{448ACE7D-D244-4FE3-8C5C-92B6F2501DAC}" type="pres">
      <dgm:prSet presAssocID="{1652779A-C4DD-46CF-BDE2-8C7F0CBDFA10}" presName="linNode" presStyleCnt="0"/>
      <dgm:spPr/>
    </dgm:pt>
    <dgm:pt modelId="{F11B3B9F-9F0B-48FC-98A1-C9F4E3216C44}" type="pres">
      <dgm:prSet presAssocID="{1652779A-C4DD-46CF-BDE2-8C7F0CBDFA10}" presName="parentText" presStyleLbl="node1" presStyleIdx="6" presStyleCnt="10" custScaleX="248946" custScaleY="114588">
        <dgm:presLayoutVars>
          <dgm:chMax val="1"/>
          <dgm:bulletEnabled val="1"/>
        </dgm:presLayoutVars>
      </dgm:prSet>
      <dgm:spPr/>
    </dgm:pt>
    <dgm:pt modelId="{1EAD07BB-8C7D-45DC-9F5F-5483846AAABB}" type="pres">
      <dgm:prSet presAssocID="{F07DC330-B8DA-43A9-BE8B-AA42BDC9E306}" presName="sp" presStyleCnt="0"/>
      <dgm:spPr/>
    </dgm:pt>
    <dgm:pt modelId="{9E2DF23E-D6F8-4BA1-B0BF-EA130CF6E8B4}" type="pres">
      <dgm:prSet presAssocID="{11487F41-C572-4220-BEF1-CE15BAEA7754}" presName="linNode" presStyleCnt="0"/>
      <dgm:spPr/>
    </dgm:pt>
    <dgm:pt modelId="{776275C7-4C2D-4D03-B41F-339A422F035B}" type="pres">
      <dgm:prSet presAssocID="{11487F41-C572-4220-BEF1-CE15BAEA7754}" presName="parentText" presStyleLbl="node1" presStyleIdx="7" presStyleCnt="10" custScaleX="248504" custScaleY="116446">
        <dgm:presLayoutVars>
          <dgm:chMax val="1"/>
          <dgm:bulletEnabled val="1"/>
        </dgm:presLayoutVars>
      </dgm:prSet>
      <dgm:spPr/>
    </dgm:pt>
    <dgm:pt modelId="{1681B84E-8AFC-410F-A70A-E791FCD9A4F8}" type="pres">
      <dgm:prSet presAssocID="{1138C4BA-3889-4DC0-8A9D-59AC3BC13FD5}" presName="sp" presStyleCnt="0"/>
      <dgm:spPr/>
    </dgm:pt>
    <dgm:pt modelId="{F6B84564-3F33-471E-B71F-716F12DC3A16}" type="pres">
      <dgm:prSet presAssocID="{FC36CA05-4226-4DE3-B440-D8F8DD72AAAC}" presName="linNode" presStyleCnt="0"/>
      <dgm:spPr/>
    </dgm:pt>
    <dgm:pt modelId="{F90B1D6A-360B-4A80-A430-CB7E4CEAE259}" type="pres">
      <dgm:prSet presAssocID="{FC36CA05-4226-4DE3-B440-D8F8DD72AAAC}" presName="parentText" presStyleLbl="node1" presStyleIdx="8" presStyleCnt="10" custScaleX="248499" custScaleY="118451">
        <dgm:presLayoutVars>
          <dgm:chMax val="1"/>
          <dgm:bulletEnabled val="1"/>
        </dgm:presLayoutVars>
      </dgm:prSet>
      <dgm:spPr/>
    </dgm:pt>
    <dgm:pt modelId="{41263038-9D58-4F61-BCC3-EE2E6C3CCB85}" type="pres">
      <dgm:prSet presAssocID="{9F77C814-4A48-4745-9708-DFAA53CBF997}" presName="sp" presStyleCnt="0"/>
      <dgm:spPr/>
    </dgm:pt>
    <dgm:pt modelId="{F6B72897-8C45-490E-BE01-FA16E1B1B7D2}" type="pres">
      <dgm:prSet presAssocID="{E03D3A05-E978-49B1-9894-7C51C80B7B39}" presName="linNode" presStyleCnt="0"/>
      <dgm:spPr/>
    </dgm:pt>
    <dgm:pt modelId="{A326249F-197F-4949-A6CD-05A947639BA0}" type="pres">
      <dgm:prSet presAssocID="{E03D3A05-E978-49B1-9894-7C51C80B7B39}" presName="parentText" presStyleLbl="node1" presStyleIdx="9" presStyleCnt="10" custScaleX="248703" custScaleY="116767">
        <dgm:presLayoutVars>
          <dgm:chMax val="1"/>
          <dgm:bulletEnabled val="1"/>
        </dgm:presLayoutVars>
      </dgm:prSet>
      <dgm:spPr/>
    </dgm:pt>
  </dgm:ptLst>
  <dgm:cxnLst>
    <dgm:cxn modelId="{76BC7400-CF3B-464F-B836-D151E56ACAB4}" srcId="{405A8A43-4D61-4AC9-9084-F4804079472C}" destId="{74D1DD8C-BE66-4FB4-9AE4-2BC0353D4EF5}" srcOrd="5" destOrd="0" parTransId="{5B570D5F-F6A6-4987-BA5D-62956A48DD6D}" sibTransId="{610C22C6-EF4E-4E76-984F-88CE47CB91E1}"/>
    <dgm:cxn modelId="{DEED2E0C-F693-4923-968E-D0DE8BFCF027}" srcId="{405A8A43-4D61-4AC9-9084-F4804079472C}" destId="{E03D3A05-E978-49B1-9894-7C51C80B7B39}" srcOrd="9" destOrd="0" parTransId="{C3B81007-442C-4FA9-AAEB-65F970D76003}" sibTransId="{A6AA4164-F199-4E28-9C28-49692D3E1E45}"/>
    <dgm:cxn modelId="{86C6B616-700E-4361-9601-8D909F449BEF}" type="presOf" srcId="{405A8A43-4D61-4AC9-9084-F4804079472C}" destId="{CEB47580-C904-4D03-81CF-98C55D172893}" srcOrd="0" destOrd="0" presId="urn:microsoft.com/office/officeart/2005/8/layout/vList5"/>
    <dgm:cxn modelId="{7E23592F-F6D6-4068-99B1-FEE609D4494A}" type="presOf" srcId="{80D21C54-8C70-4AD6-9C3C-89D905B39A36}" destId="{F62713B4-702D-483A-A6CA-8E9B52975BC9}" srcOrd="0" destOrd="0" presId="urn:microsoft.com/office/officeart/2005/8/layout/vList5"/>
    <dgm:cxn modelId="{76AF4D31-1CF6-4A7F-BD92-B1AC7A45A1FA}" type="presOf" srcId="{09735963-A222-417F-BE1E-FD08E492728F}" destId="{E2F1AEE4-9DEC-4446-BA96-91AEB81E7471}" srcOrd="0" destOrd="0" presId="urn:microsoft.com/office/officeart/2005/8/layout/vList5"/>
    <dgm:cxn modelId="{06105235-14B2-4DA2-A2FA-26141DB0212D}" type="presOf" srcId="{74D1DD8C-BE66-4FB4-9AE4-2BC0353D4EF5}" destId="{E4093A1C-193F-4F54-A15F-81C84972FAD7}" srcOrd="0" destOrd="0" presId="urn:microsoft.com/office/officeart/2005/8/layout/vList5"/>
    <dgm:cxn modelId="{6FAA6C37-2D09-4A6B-83BA-E3E246C712B2}" type="presOf" srcId="{1652779A-C4DD-46CF-BDE2-8C7F0CBDFA10}" destId="{F11B3B9F-9F0B-48FC-98A1-C9F4E3216C44}" srcOrd="0" destOrd="0" presId="urn:microsoft.com/office/officeart/2005/8/layout/vList5"/>
    <dgm:cxn modelId="{4DD5733C-2C94-42E9-BAA2-1BB6D1BCB3EE}" srcId="{405A8A43-4D61-4AC9-9084-F4804079472C}" destId="{15F8F0EC-70F0-4088-8301-E95C9EDBF05E}" srcOrd="2" destOrd="0" parTransId="{C6FA0E6A-2040-4787-B753-B0BDBD118F98}" sibTransId="{AAEE8993-8234-463A-B462-6923D9D4365B}"/>
    <dgm:cxn modelId="{71B11146-0148-4A2E-8864-7503256D5850}" srcId="{405A8A43-4D61-4AC9-9084-F4804079472C}" destId="{1B5AB404-EF7C-49D2-8294-BDD85F633BED}" srcOrd="0" destOrd="0" parTransId="{98B36018-E61C-4CCF-A65B-C5559875679A}" sibTransId="{824252D1-13A3-428A-89CD-476E1E15F956}"/>
    <dgm:cxn modelId="{E74A9770-8727-4811-B242-90CD35110A8A}" srcId="{405A8A43-4D61-4AC9-9084-F4804079472C}" destId="{1652779A-C4DD-46CF-BDE2-8C7F0CBDFA10}" srcOrd="6" destOrd="0" parTransId="{83E7057A-C1A5-42A6-84AD-F33F3CD0AFF5}" sibTransId="{F07DC330-B8DA-43A9-BE8B-AA42BDC9E306}"/>
    <dgm:cxn modelId="{32F14480-58FD-4268-9D21-21044667A3C3}" srcId="{405A8A43-4D61-4AC9-9084-F4804079472C}" destId="{09735963-A222-417F-BE1E-FD08E492728F}" srcOrd="1" destOrd="0" parTransId="{EE613973-493F-48F2-993E-0CD58CED6203}" sibTransId="{004708E2-5050-49C3-9722-EEA5C3681F79}"/>
    <dgm:cxn modelId="{86DD28AA-953A-4C7A-AA06-8468AC7B820B}" srcId="{405A8A43-4D61-4AC9-9084-F4804079472C}" destId="{FC36CA05-4226-4DE3-B440-D8F8DD72AAAC}" srcOrd="8" destOrd="0" parTransId="{2C9B5EE7-D19D-4543-957A-E3C8EA6C91C1}" sibTransId="{9F77C814-4A48-4745-9708-DFAA53CBF997}"/>
    <dgm:cxn modelId="{8E4558AD-989E-4D93-AEF2-FC43CA713AB7}" type="presOf" srcId="{AF6A6610-D6FB-4214-AF95-11351CA3E81A}" destId="{3EE01988-86DF-44DB-835C-4FD975BC282E}" srcOrd="0" destOrd="0" presId="urn:microsoft.com/office/officeart/2005/8/layout/vList5"/>
    <dgm:cxn modelId="{B255C2B0-12AA-4BF7-9445-2AA29C307BE2}" srcId="{405A8A43-4D61-4AC9-9084-F4804079472C}" destId="{AF6A6610-D6FB-4214-AF95-11351CA3E81A}" srcOrd="4" destOrd="0" parTransId="{EAD0E0A0-6FE1-4815-9828-6A5B7584DFE8}" sibTransId="{A0828362-2E8C-48D9-ADEB-0EBF0C199430}"/>
    <dgm:cxn modelId="{82F838B3-CAD0-4C7E-95A8-2EF85DD5803F}" type="presOf" srcId="{FC36CA05-4226-4DE3-B440-D8F8DD72AAAC}" destId="{F90B1D6A-360B-4A80-A430-CB7E4CEAE259}" srcOrd="0" destOrd="0" presId="urn:microsoft.com/office/officeart/2005/8/layout/vList5"/>
    <dgm:cxn modelId="{1E90AEB6-8354-4C3E-8322-EE57F4B17B3D}" srcId="{405A8A43-4D61-4AC9-9084-F4804079472C}" destId="{80D21C54-8C70-4AD6-9C3C-89D905B39A36}" srcOrd="3" destOrd="0" parTransId="{3679BEB2-6E85-4699-B8D3-588DEF0581DE}" sibTransId="{23B732ED-F9F6-4E56-9A83-58003686ABB8}"/>
    <dgm:cxn modelId="{DCFA7CBE-E354-4972-874C-AEBAA0BFAC40}" srcId="{405A8A43-4D61-4AC9-9084-F4804079472C}" destId="{11487F41-C572-4220-BEF1-CE15BAEA7754}" srcOrd="7" destOrd="0" parTransId="{32BA1DBE-1C53-49D0-839B-A7100360C7FD}" sibTransId="{1138C4BA-3889-4DC0-8A9D-59AC3BC13FD5}"/>
    <dgm:cxn modelId="{A5D0C7C3-1FFF-4D3D-897D-11908B8D979D}" type="presOf" srcId="{E03D3A05-E978-49B1-9894-7C51C80B7B39}" destId="{A326249F-197F-4949-A6CD-05A947639BA0}" srcOrd="0" destOrd="0" presId="urn:microsoft.com/office/officeart/2005/8/layout/vList5"/>
    <dgm:cxn modelId="{2220C2D9-62E1-437C-B4D8-4D64F8B5BB76}" type="presOf" srcId="{11487F41-C572-4220-BEF1-CE15BAEA7754}" destId="{776275C7-4C2D-4D03-B41F-339A422F035B}" srcOrd="0" destOrd="0" presId="urn:microsoft.com/office/officeart/2005/8/layout/vList5"/>
    <dgm:cxn modelId="{63B013E1-D89E-4478-B3FE-B12D7149E313}" type="presOf" srcId="{15F8F0EC-70F0-4088-8301-E95C9EDBF05E}" destId="{CA1C90FE-C3BA-4F5F-B47A-BE0D7913E637}" srcOrd="0" destOrd="0" presId="urn:microsoft.com/office/officeart/2005/8/layout/vList5"/>
    <dgm:cxn modelId="{35047EF9-6245-40D0-B6EE-12BBA839B2A4}" type="presOf" srcId="{1B5AB404-EF7C-49D2-8294-BDD85F633BED}" destId="{B8D0EC1F-33F4-4234-AF5B-E79D39F5850C}" srcOrd="0" destOrd="0" presId="urn:microsoft.com/office/officeart/2005/8/layout/vList5"/>
    <dgm:cxn modelId="{6476C161-3C3A-4011-A8C9-86D397287FF5}" type="presParOf" srcId="{CEB47580-C904-4D03-81CF-98C55D172893}" destId="{D08624F1-6CB0-43AB-91A3-77352A71829C}" srcOrd="0" destOrd="0" presId="urn:microsoft.com/office/officeart/2005/8/layout/vList5"/>
    <dgm:cxn modelId="{2B4E3F61-E5B6-4469-9E61-6535412825C5}" type="presParOf" srcId="{D08624F1-6CB0-43AB-91A3-77352A71829C}" destId="{B8D0EC1F-33F4-4234-AF5B-E79D39F5850C}" srcOrd="0" destOrd="0" presId="urn:microsoft.com/office/officeart/2005/8/layout/vList5"/>
    <dgm:cxn modelId="{C5B26DFC-36E2-4B26-AF6F-337B181DDA2C}" type="presParOf" srcId="{CEB47580-C904-4D03-81CF-98C55D172893}" destId="{DEC6B71B-17B5-466B-81A5-1868B0191FDA}" srcOrd="1" destOrd="0" presId="urn:microsoft.com/office/officeart/2005/8/layout/vList5"/>
    <dgm:cxn modelId="{1ED14BAE-EFF0-4044-AE53-B28F42EA4ABD}" type="presParOf" srcId="{CEB47580-C904-4D03-81CF-98C55D172893}" destId="{DB5180DF-E45F-454D-A858-346B4959E19F}" srcOrd="2" destOrd="0" presId="urn:microsoft.com/office/officeart/2005/8/layout/vList5"/>
    <dgm:cxn modelId="{88B92FF7-EBE9-4AFB-A0CF-4128FD90F2A6}" type="presParOf" srcId="{DB5180DF-E45F-454D-A858-346B4959E19F}" destId="{E2F1AEE4-9DEC-4446-BA96-91AEB81E7471}" srcOrd="0" destOrd="0" presId="urn:microsoft.com/office/officeart/2005/8/layout/vList5"/>
    <dgm:cxn modelId="{18CA79D1-4604-42FE-96A6-82E77EED311F}" type="presParOf" srcId="{CEB47580-C904-4D03-81CF-98C55D172893}" destId="{1CEFE0BB-2560-45EC-AA00-E92C2F2F0B44}" srcOrd="3" destOrd="0" presId="urn:microsoft.com/office/officeart/2005/8/layout/vList5"/>
    <dgm:cxn modelId="{1F9A57C7-63C4-4F4B-A009-CE0B0BB5490F}" type="presParOf" srcId="{CEB47580-C904-4D03-81CF-98C55D172893}" destId="{F804CA3D-492C-4C44-A0CF-42F8A675211B}" srcOrd="4" destOrd="0" presId="urn:microsoft.com/office/officeart/2005/8/layout/vList5"/>
    <dgm:cxn modelId="{85C2AD57-EDBF-49FC-B5A9-9D7B602B8E4C}" type="presParOf" srcId="{F804CA3D-492C-4C44-A0CF-42F8A675211B}" destId="{CA1C90FE-C3BA-4F5F-B47A-BE0D7913E637}" srcOrd="0" destOrd="0" presId="urn:microsoft.com/office/officeart/2005/8/layout/vList5"/>
    <dgm:cxn modelId="{C8F93F76-0C62-4ED1-884E-9BDA36D85A7B}" type="presParOf" srcId="{CEB47580-C904-4D03-81CF-98C55D172893}" destId="{C2C9344E-10AD-4875-B6EA-97944B6CB57A}" srcOrd="5" destOrd="0" presId="urn:microsoft.com/office/officeart/2005/8/layout/vList5"/>
    <dgm:cxn modelId="{D45900A3-1BAC-4A53-AE12-D97DBFD17EE2}" type="presParOf" srcId="{CEB47580-C904-4D03-81CF-98C55D172893}" destId="{90A66E85-8AE3-4760-9A14-2ABAA0DB26AC}" srcOrd="6" destOrd="0" presId="urn:microsoft.com/office/officeart/2005/8/layout/vList5"/>
    <dgm:cxn modelId="{A01E2779-0B90-46FF-ACE4-C43979EA78A3}" type="presParOf" srcId="{90A66E85-8AE3-4760-9A14-2ABAA0DB26AC}" destId="{F62713B4-702D-483A-A6CA-8E9B52975BC9}" srcOrd="0" destOrd="0" presId="urn:microsoft.com/office/officeart/2005/8/layout/vList5"/>
    <dgm:cxn modelId="{CE9F83AC-39C8-4BDD-BB0C-226F3BE8D55E}" type="presParOf" srcId="{CEB47580-C904-4D03-81CF-98C55D172893}" destId="{56848286-32C7-4FC5-B1B8-70449878F80B}" srcOrd="7" destOrd="0" presId="urn:microsoft.com/office/officeart/2005/8/layout/vList5"/>
    <dgm:cxn modelId="{95B3CC41-DFA6-4670-AC27-79AB54D50FD5}" type="presParOf" srcId="{CEB47580-C904-4D03-81CF-98C55D172893}" destId="{BD2A71E9-2F35-4070-B017-B414AE670764}" srcOrd="8" destOrd="0" presId="urn:microsoft.com/office/officeart/2005/8/layout/vList5"/>
    <dgm:cxn modelId="{6802CE69-AE6A-448B-A8B4-2748049F63D2}" type="presParOf" srcId="{BD2A71E9-2F35-4070-B017-B414AE670764}" destId="{3EE01988-86DF-44DB-835C-4FD975BC282E}" srcOrd="0" destOrd="0" presId="urn:microsoft.com/office/officeart/2005/8/layout/vList5"/>
    <dgm:cxn modelId="{64849AC4-1384-4B5E-A093-70E88CBE5AA7}" type="presParOf" srcId="{CEB47580-C904-4D03-81CF-98C55D172893}" destId="{842F1C52-CFDD-4255-BA2F-54C832BDC39E}" srcOrd="9" destOrd="0" presId="urn:microsoft.com/office/officeart/2005/8/layout/vList5"/>
    <dgm:cxn modelId="{D5F07AEB-6DDE-4DBE-928F-3DFD276DDF13}" type="presParOf" srcId="{CEB47580-C904-4D03-81CF-98C55D172893}" destId="{866F0F01-E9B8-4625-8A88-9366DD68B47D}" srcOrd="10" destOrd="0" presId="urn:microsoft.com/office/officeart/2005/8/layout/vList5"/>
    <dgm:cxn modelId="{D4BEA425-A70D-460E-AFFF-4DA869F6A016}" type="presParOf" srcId="{866F0F01-E9B8-4625-8A88-9366DD68B47D}" destId="{E4093A1C-193F-4F54-A15F-81C84972FAD7}" srcOrd="0" destOrd="0" presId="urn:microsoft.com/office/officeart/2005/8/layout/vList5"/>
    <dgm:cxn modelId="{089BDBD0-CFFC-4343-BE5E-931B5A1EB9BF}" type="presParOf" srcId="{CEB47580-C904-4D03-81CF-98C55D172893}" destId="{768710E4-EC88-4D30-B52A-2AFD4B75FF31}" srcOrd="11" destOrd="0" presId="urn:microsoft.com/office/officeart/2005/8/layout/vList5"/>
    <dgm:cxn modelId="{4E6F1CF5-974F-4636-8DA8-AAF363ECD808}" type="presParOf" srcId="{CEB47580-C904-4D03-81CF-98C55D172893}" destId="{448ACE7D-D244-4FE3-8C5C-92B6F2501DAC}" srcOrd="12" destOrd="0" presId="urn:microsoft.com/office/officeart/2005/8/layout/vList5"/>
    <dgm:cxn modelId="{1C1D1711-EF3B-458A-977E-44C6266A3E95}" type="presParOf" srcId="{448ACE7D-D244-4FE3-8C5C-92B6F2501DAC}" destId="{F11B3B9F-9F0B-48FC-98A1-C9F4E3216C44}" srcOrd="0" destOrd="0" presId="urn:microsoft.com/office/officeart/2005/8/layout/vList5"/>
    <dgm:cxn modelId="{F0D36A5D-FEF9-4975-B8E1-B021FCE57EC1}" type="presParOf" srcId="{CEB47580-C904-4D03-81CF-98C55D172893}" destId="{1EAD07BB-8C7D-45DC-9F5F-5483846AAABB}" srcOrd="13" destOrd="0" presId="urn:microsoft.com/office/officeart/2005/8/layout/vList5"/>
    <dgm:cxn modelId="{74A14D07-1FFA-416C-BC96-62D7C2AA985B}" type="presParOf" srcId="{CEB47580-C904-4D03-81CF-98C55D172893}" destId="{9E2DF23E-D6F8-4BA1-B0BF-EA130CF6E8B4}" srcOrd="14" destOrd="0" presId="urn:microsoft.com/office/officeart/2005/8/layout/vList5"/>
    <dgm:cxn modelId="{8C46DA9C-B99C-49C5-8FC9-42916A527761}" type="presParOf" srcId="{9E2DF23E-D6F8-4BA1-B0BF-EA130CF6E8B4}" destId="{776275C7-4C2D-4D03-B41F-339A422F035B}" srcOrd="0" destOrd="0" presId="urn:microsoft.com/office/officeart/2005/8/layout/vList5"/>
    <dgm:cxn modelId="{A2A5209F-8B1A-4580-BCEE-41E7D71285B0}" type="presParOf" srcId="{CEB47580-C904-4D03-81CF-98C55D172893}" destId="{1681B84E-8AFC-410F-A70A-E791FCD9A4F8}" srcOrd="15" destOrd="0" presId="urn:microsoft.com/office/officeart/2005/8/layout/vList5"/>
    <dgm:cxn modelId="{D9536230-BF20-4D57-B6E6-9489B913513F}" type="presParOf" srcId="{CEB47580-C904-4D03-81CF-98C55D172893}" destId="{F6B84564-3F33-471E-B71F-716F12DC3A16}" srcOrd="16" destOrd="0" presId="urn:microsoft.com/office/officeart/2005/8/layout/vList5"/>
    <dgm:cxn modelId="{08ACD228-5768-41FB-98C1-4C0C7E5F27CA}" type="presParOf" srcId="{F6B84564-3F33-471E-B71F-716F12DC3A16}" destId="{F90B1D6A-360B-4A80-A430-CB7E4CEAE259}" srcOrd="0" destOrd="0" presId="urn:microsoft.com/office/officeart/2005/8/layout/vList5"/>
    <dgm:cxn modelId="{4F355232-DD06-44B4-950B-0B0C84F16379}" type="presParOf" srcId="{CEB47580-C904-4D03-81CF-98C55D172893}" destId="{41263038-9D58-4F61-BCC3-EE2E6C3CCB85}" srcOrd="17" destOrd="0" presId="urn:microsoft.com/office/officeart/2005/8/layout/vList5"/>
    <dgm:cxn modelId="{3949714E-5FB4-4150-A5D4-D6F9EF0D644B}" type="presParOf" srcId="{CEB47580-C904-4D03-81CF-98C55D172893}" destId="{F6B72897-8C45-490E-BE01-FA16E1B1B7D2}" srcOrd="18" destOrd="0" presId="urn:microsoft.com/office/officeart/2005/8/layout/vList5"/>
    <dgm:cxn modelId="{0124D755-6B65-405E-8680-40AA0B558E54}" type="presParOf" srcId="{F6B72897-8C45-490E-BE01-FA16E1B1B7D2}" destId="{A326249F-197F-4949-A6CD-05A947639BA0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E8FCD41-F284-4058-B374-FC1086DE7A05}" type="doc">
      <dgm:prSet loTypeId="urn:microsoft.com/office/officeart/2005/8/layout/defaul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IN"/>
        </a:p>
      </dgm:t>
    </dgm:pt>
    <dgm:pt modelId="{2F718A55-130F-4445-A1CA-2D1C4063E38D}">
      <dgm:prSet phldrT="[Text]" custT="1"/>
      <dgm:spPr/>
      <dgm:t>
        <a:bodyPr/>
        <a:lstStyle/>
        <a:p>
          <a:r>
            <a:rPr lang="en-US" sz="2500" b="1" dirty="0">
              <a:solidFill>
                <a:schemeClr val="tx1"/>
              </a:solidFill>
            </a:rPr>
            <a:t>Add, Update, Delete Movies</a:t>
          </a:r>
          <a:endParaRPr lang="en-IN" sz="2500" b="1" dirty="0">
            <a:solidFill>
              <a:schemeClr val="tx1"/>
            </a:solidFill>
          </a:endParaRPr>
        </a:p>
      </dgm:t>
    </dgm:pt>
    <dgm:pt modelId="{EAE1A24D-100C-436F-8597-E4354FBFBD99}" type="parTrans" cxnId="{6D310765-044C-483C-9D41-EC4F6D905621}">
      <dgm:prSet/>
      <dgm:spPr/>
      <dgm:t>
        <a:bodyPr/>
        <a:lstStyle/>
        <a:p>
          <a:endParaRPr lang="en-IN"/>
        </a:p>
      </dgm:t>
    </dgm:pt>
    <dgm:pt modelId="{17AA407D-B1FC-467A-9054-E13B8B31A647}" type="sibTrans" cxnId="{6D310765-044C-483C-9D41-EC4F6D905621}">
      <dgm:prSet/>
      <dgm:spPr/>
      <dgm:t>
        <a:bodyPr/>
        <a:lstStyle/>
        <a:p>
          <a:endParaRPr lang="en-IN"/>
        </a:p>
      </dgm:t>
    </dgm:pt>
    <dgm:pt modelId="{D0512F95-AC6E-4539-B849-B8B544F8043D}">
      <dgm:prSet phldrT="[Text]" custT="1"/>
      <dgm:spPr/>
      <dgm:t>
        <a:bodyPr/>
        <a:lstStyle/>
        <a:p>
          <a:r>
            <a:rPr lang="en-IN" sz="2500" b="1" dirty="0">
              <a:solidFill>
                <a:schemeClr val="tx1"/>
              </a:solidFill>
            </a:rPr>
            <a:t>View Movies</a:t>
          </a:r>
        </a:p>
      </dgm:t>
    </dgm:pt>
    <dgm:pt modelId="{AAE5E4DD-4D8E-4F71-A6CE-591254C5CA1D}" type="parTrans" cxnId="{F93D26A4-4B1B-4797-BCA3-C427D1A28247}">
      <dgm:prSet/>
      <dgm:spPr/>
      <dgm:t>
        <a:bodyPr/>
        <a:lstStyle/>
        <a:p>
          <a:endParaRPr lang="en-IN"/>
        </a:p>
      </dgm:t>
    </dgm:pt>
    <dgm:pt modelId="{E2276085-D714-4E23-B76E-55A393889013}" type="sibTrans" cxnId="{F93D26A4-4B1B-4797-BCA3-C427D1A28247}">
      <dgm:prSet/>
      <dgm:spPr/>
      <dgm:t>
        <a:bodyPr/>
        <a:lstStyle/>
        <a:p>
          <a:endParaRPr lang="en-IN"/>
        </a:p>
      </dgm:t>
    </dgm:pt>
    <dgm:pt modelId="{6A8CC3DB-83F4-4401-B190-6CE0CCE9AC24}">
      <dgm:prSet phldrT="[Text]" custT="1"/>
      <dgm:spPr/>
      <dgm:t>
        <a:bodyPr/>
        <a:lstStyle/>
        <a:p>
          <a:r>
            <a:rPr lang="en-IN" sz="2500" b="1" dirty="0">
              <a:solidFill>
                <a:schemeClr val="tx1"/>
              </a:solidFill>
            </a:rPr>
            <a:t>View Theatres</a:t>
          </a:r>
        </a:p>
      </dgm:t>
    </dgm:pt>
    <dgm:pt modelId="{1F198899-7C5D-4753-AD86-E973BDA0AD3F}" type="parTrans" cxnId="{6DFCF367-4746-4E93-A235-FCD56AB44EE9}">
      <dgm:prSet/>
      <dgm:spPr/>
      <dgm:t>
        <a:bodyPr/>
        <a:lstStyle/>
        <a:p>
          <a:endParaRPr lang="en-IN"/>
        </a:p>
      </dgm:t>
    </dgm:pt>
    <dgm:pt modelId="{7BAEB580-B363-4062-AFD0-3060DBF218E2}" type="sibTrans" cxnId="{6DFCF367-4746-4E93-A235-FCD56AB44EE9}">
      <dgm:prSet/>
      <dgm:spPr/>
      <dgm:t>
        <a:bodyPr/>
        <a:lstStyle/>
        <a:p>
          <a:endParaRPr lang="en-IN"/>
        </a:p>
      </dgm:t>
    </dgm:pt>
    <dgm:pt modelId="{E5304921-8DE6-4770-90CD-EBEE882CAFD7}">
      <dgm:prSet phldrT="[Text]" custT="1"/>
      <dgm:spPr/>
      <dgm:t>
        <a:bodyPr/>
        <a:lstStyle/>
        <a:p>
          <a:r>
            <a:rPr lang="en-US" sz="2500" b="1" dirty="0">
              <a:solidFill>
                <a:schemeClr val="tx1"/>
              </a:solidFill>
            </a:rPr>
            <a:t>View Collection</a:t>
          </a:r>
          <a:endParaRPr lang="en-IN" sz="2500" b="1" dirty="0">
            <a:solidFill>
              <a:schemeClr val="tx1"/>
            </a:solidFill>
          </a:endParaRPr>
        </a:p>
      </dgm:t>
    </dgm:pt>
    <dgm:pt modelId="{CD22A51B-36E5-42AD-83A2-E99C10579950}" type="parTrans" cxnId="{F802D787-D84A-47D3-BA1D-2536BC458967}">
      <dgm:prSet/>
      <dgm:spPr/>
      <dgm:t>
        <a:bodyPr/>
        <a:lstStyle/>
        <a:p>
          <a:endParaRPr lang="en-IN"/>
        </a:p>
      </dgm:t>
    </dgm:pt>
    <dgm:pt modelId="{2A39B601-0CBC-4D42-AD16-CED71DBBEE41}" type="sibTrans" cxnId="{F802D787-D84A-47D3-BA1D-2536BC458967}">
      <dgm:prSet/>
      <dgm:spPr/>
      <dgm:t>
        <a:bodyPr/>
        <a:lstStyle/>
        <a:p>
          <a:endParaRPr lang="en-IN"/>
        </a:p>
      </dgm:t>
    </dgm:pt>
    <dgm:pt modelId="{6095254D-6D14-4ED4-9383-2ECAD5852C47}" type="pres">
      <dgm:prSet presAssocID="{2E8FCD41-F284-4058-B374-FC1086DE7A05}" presName="diagram" presStyleCnt="0">
        <dgm:presLayoutVars>
          <dgm:dir/>
          <dgm:resizeHandles val="exact"/>
        </dgm:presLayoutVars>
      </dgm:prSet>
      <dgm:spPr/>
    </dgm:pt>
    <dgm:pt modelId="{086F71E4-836F-4187-8EF7-2C70DC808BD5}" type="pres">
      <dgm:prSet presAssocID="{2F718A55-130F-4445-A1CA-2D1C4063E38D}" presName="node" presStyleLbl="node1" presStyleIdx="0" presStyleCnt="4">
        <dgm:presLayoutVars>
          <dgm:bulletEnabled val="1"/>
        </dgm:presLayoutVars>
      </dgm:prSet>
      <dgm:spPr/>
    </dgm:pt>
    <dgm:pt modelId="{93919AA4-40C3-4D54-B77B-13043600E6DD}" type="pres">
      <dgm:prSet presAssocID="{17AA407D-B1FC-467A-9054-E13B8B31A647}" presName="sibTrans" presStyleCnt="0"/>
      <dgm:spPr/>
    </dgm:pt>
    <dgm:pt modelId="{119253A9-31F7-4DAE-9C70-B4D5848B2236}" type="pres">
      <dgm:prSet presAssocID="{D0512F95-AC6E-4539-B849-B8B544F8043D}" presName="node" presStyleLbl="node1" presStyleIdx="1" presStyleCnt="4">
        <dgm:presLayoutVars>
          <dgm:bulletEnabled val="1"/>
        </dgm:presLayoutVars>
      </dgm:prSet>
      <dgm:spPr/>
    </dgm:pt>
    <dgm:pt modelId="{C21B83C9-2831-4281-8995-6C1CBFB61184}" type="pres">
      <dgm:prSet presAssocID="{E2276085-D714-4E23-B76E-55A393889013}" presName="sibTrans" presStyleCnt="0"/>
      <dgm:spPr/>
    </dgm:pt>
    <dgm:pt modelId="{ABCEFFBC-62DD-48D1-AD70-7F535D0C846F}" type="pres">
      <dgm:prSet presAssocID="{6A8CC3DB-83F4-4401-B190-6CE0CCE9AC24}" presName="node" presStyleLbl="node1" presStyleIdx="2" presStyleCnt="4">
        <dgm:presLayoutVars>
          <dgm:bulletEnabled val="1"/>
        </dgm:presLayoutVars>
      </dgm:prSet>
      <dgm:spPr/>
    </dgm:pt>
    <dgm:pt modelId="{59B1CFBB-1D02-43CE-A35C-D7F8032EB1D8}" type="pres">
      <dgm:prSet presAssocID="{7BAEB580-B363-4062-AFD0-3060DBF218E2}" presName="sibTrans" presStyleCnt="0"/>
      <dgm:spPr/>
    </dgm:pt>
    <dgm:pt modelId="{1C18393C-0DFF-4E3C-B929-1DAA7E56DA30}" type="pres">
      <dgm:prSet presAssocID="{E5304921-8DE6-4770-90CD-EBEE882CAFD7}" presName="node" presStyleLbl="node1" presStyleIdx="3" presStyleCnt="4">
        <dgm:presLayoutVars>
          <dgm:bulletEnabled val="1"/>
        </dgm:presLayoutVars>
      </dgm:prSet>
      <dgm:spPr/>
    </dgm:pt>
  </dgm:ptLst>
  <dgm:cxnLst>
    <dgm:cxn modelId="{F80AD41D-E66B-443E-9F78-D3CB5CAABD99}" type="presOf" srcId="{2F718A55-130F-4445-A1CA-2D1C4063E38D}" destId="{086F71E4-836F-4187-8EF7-2C70DC808BD5}" srcOrd="0" destOrd="0" presId="urn:microsoft.com/office/officeart/2005/8/layout/default"/>
    <dgm:cxn modelId="{8ECF2D2F-9F59-4583-9E92-C42848657B7B}" type="presOf" srcId="{2E8FCD41-F284-4058-B374-FC1086DE7A05}" destId="{6095254D-6D14-4ED4-9383-2ECAD5852C47}" srcOrd="0" destOrd="0" presId="urn:microsoft.com/office/officeart/2005/8/layout/default"/>
    <dgm:cxn modelId="{1CED1A43-3107-4531-80B4-4D5ACFFB89DA}" type="presOf" srcId="{6A8CC3DB-83F4-4401-B190-6CE0CCE9AC24}" destId="{ABCEFFBC-62DD-48D1-AD70-7F535D0C846F}" srcOrd="0" destOrd="0" presId="urn:microsoft.com/office/officeart/2005/8/layout/default"/>
    <dgm:cxn modelId="{6D310765-044C-483C-9D41-EC4F6D905621}" srcId="{2E8FCD41-F284-4058-B374-FC1086DE7A05}" destId="{2F718A55-130F-4445-A1CA-2D1C4063E38D}" srcOrd="0" destOrd="0" parTransId="{EAE1A24D-100C-436F-8597-E4354FBFBD99}" sibTransId="{17AA407D-B1FC-467A-9054-E13B8B31A647}"/>
    <dgm:cxn modelId="{6DFCF367-4746-4E93-A235-FCD56AB44EE9}" srcId="{2E8FCD41-F284-4058-B374-FC1086DE7A05}" destId="{6A8CC3DB-83F4-4401-B190-6CE0CCE9AC24}" srcOrd="2" destOrd="0" parTransId="{1F198899-7C5D-4753-AD86-E973BDA0AD3F}" sibTransId="{7BAEB580-B363-4062-AFD0-3060DBF218E2}"/>
    <dgm:cxn modelId="{F802D787-D84A-47D3-BA1D-2536BC458967}" srcId="{2E8FCD41-F284-4058-B374-FC1086DE7A05}" destId="{E5304921-8DE6-4770-90CD-EBEE882CAFD7}" srcOrd="3" destOrd="0" parTransId="{CD22A51B-36E5-42AD-83A2-E99C10579950}" sibTransId="{2A39B601-0CBC-4D42-AD16-CED71DBBEE41}"/>
    <dgm:cxn modelId="{84DAC28C-84AD-4E82-BB6A-B21D8A97E10F}" type="presOf" srcId="{D0512F95-AC6E-4539-B849-B8B544F8043D}" destId="{119253A9-31F7-4DAE-9C70-B4D5848B2236}" srcOrd="0" destOrd="0" presId="urn:microsoft.com/office/officeart/2005/8/layout/default"/>
    <dgm:cxn modelId="{8F2A4FA3-5DDB-484D-A9AA-958BB7D9F093}" type="presOf" srcId="{E5304921-8DE6-4770-90CD-EBEE882CAFD7}" destId="{1C18393C-0DFF-4E3C-B929-1DAA7E56DA30}" srcOrd="0" destOrd="0" presId="urn:microsoft.com/office/officeart/2005/8/layout/default"/>
    <dgm:cxn modelId="{F93D26A4-4B1B-4797-BCA3-C427D1A28247}" srcId="{2E8FCD41-F284-4058-B374-FC1086DE7A05}" destId="{D0512F95-AC6E-4539-B849-B8B544F8043D}" srcOrd="1" destOrd="0" parTransId="{AAE5E4DD-4D8E-4F71-A6CE-591254C5CA1D}" sibTransId="{E2276085-D714-4E23-B76E-55A393889013}"/>
    <dgm:cxn modelId="{9E31B816-AB2D-4F67-A63C-54ED19C56CCE}" type="presParOf" srcId="{6095254D-6D14-4ED4-9383-2ECAD5852C47}" destId="{086F71E4-836F-4187-8EF7-2C70DC808BD5}" srcOrd="0" destOrd="0" presId="urn:microsoft.com/office/officeart/2005/8/layout/default"/>
    <dgm:cxn modelId="{C70522E0-4D03-4BAE-BEC9-C8E0E65F7060}" type="presParOf" srcId="{6095254D-6D14-4ED4-9383-2ECAD5852C47}" destId="{93919AA4-40C3-4D54-B77B-13043600E6DD}" srcOrd="1" destOrd="0" presId="urn:microsoft.com/office/officeart/2005/8/layout/default"/>
    <dgm:cxn modelId="{C8060D16-ACC1-4A83-9AE5-0D778C349F1F}" type="presParOf" srcId="{6095254D-6D14-4ED4-9383-2ECAD5852C47}" destId="{119253A9-31F7-4DAE-9C70-B4D5848B2236}" srcOrd="2" destOrd="0" presId="urn:microsoft.com/office/officeart/2005/8/layout/default"/>
    <dgm:cxn modelId="{1F92500F-1219-4081-B2B2-18897EE04D9E}" type="presParOf" srcId="{6095254D-6D14-4ED4-9383-2ECAD5852C47}" destId="{C21B83C9-2831-4281-8995-6C1CBFB61184}" srcOrd="3" destOrd="0" presId="urn:microsoft.com/office/officeart/2005/8/layout/default"/>
    <dgm:cxn modelId="{7EE77023-93C6-451D-AD81-8031FD8168F1}" type="presParOf" srcId="{6095254D-6D14-4ED4-9383-2ECAD5852C47}" destId="{ABCEFFBC-62DD-48D1-AD70-7F535D0C846F}" srcOrd="4" destOrd="0" presId="urn:microsoft.com/office/officeart/2005/8/layout/default"/>
    <dgm:cxn modelId="{774F8AB2-4EF8-4EE1-80C6-562515820CAC}" type="presParOf" srcId="{6095254D-6D14-4ED4-9383-2ECAD5852C47}" destId="{59B1CFBB-1D02-43CE-A35C-D7F8032EB1D8}" srcOrd="5" destOrd="0" presId="urn:microsoft.com/office/officeart/2005/8/layout/default"/>
    <dgm:cxn modelId="{92CAC4C1-365C-43BC-BB3C-C4C639CDD026}" type="presParOf" srcId="{6095254D-6D14-4ED4-9383-2ECAD5852C47}" destId="{1C18393C-0DFF-4E3C-B929-1DAA7E56DA30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B8A4E0DC-5EC2-4B22-B6D3-BC838425B5E1}" type="doc">
      <dgm:prSet loTypeId="urn:microsoft.com/office/officeart/2005/8/layout/defaul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IN"/>
        </a:p>
      </dgm:t>
    </dgm:pt>
    <dgm:pt modelId="{2BC40E3F-75B6-4C71-BE94-BFA60D70E922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User is guided to fill all the mandatory fields</a:t>
          </a:r>
          <a:endParaRPr lang="en-IN" b="1" dirty="0">
            <a:solidFill>
              <a:schemeClr val="tx1"/>
            </a:solidFill>
          </a:endParaRPr>
        </a:p>
      </dgm:t>
    </dgm:pt>
    <dgm:pt modelId="{8F135D33-B298-495A-8BB4-7894A02C105A}" type="parTrans" cxnId="{73E0E3A4-CED6-4ED6-A513-4FEF599609CB}">
      <dgm:prSet/>
      <dgm:spPr/>
      <dgm:t>
        <a:bodyPr/>
        <a:lstStyle/>
        <a:p>
          <a:endParaRPr lang="en-IN"/>
        </a:p>
      </dgm:t>
    </dgm:pt>
    <dgm:pt modelId="{23138204-FD06-4515-8DA6-EAA905C80CAB}" type="sibTrans" cxnId="{73E0E3A4-CED6-4ED6-A513-4FEF599609CB}">
      <dgm:prSet/>
      <dgm:spPr/>
      <dgm:t>
        <a:bodyPr/>
        <a:lstStyle/>
        <a:p>
          <a:endParaRPr lang="en-IN"/>
        </a:p>
      </dgm:t>
    </dgm:pt>
    <dgm:pt modelId="{958146FA-7A1B-46C8-8109-F65E1ED87151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Security</a:t>
          </a:r>
          <a:endParaRPr lang="en-IN" b="1" dirty="0">
            <a:solidFill>
              <a:schemeClr val="tx1"/>
            </a:solidFill>
          </a:endParaRPr>
        </a:p>
      </dgm:t>
    </dgm:pt>
    <dgm:pt modelId="{E0603134-1B96-4176-A934-CACC8366E912}" type="parTrans" cxnId="{4B858FEB-33F0-40E9-A2A0-D9D1102991B4}">
      <dgm:prSet/>
      <dgm:spPr/>
      <dgm:t>
        <a:bodyPr/>
        <a:lstStyle/>
        <a:p>
          <a:endParaRPr lang="en-IN"/>
        </a:p>
      </dgm:t>
    </dgm:pt>
    <dgm:pt modelId="{FFFB047F-C6F3-4A9E-B146-9D2D07394A9A}" type="sibTrans" cxnId="{4B858FEB-33F0-40E9-A2A0-D9D1102991B4}">
      <dgm:prSet/>
      <dgm:spPr/>
      <dgm:t>
        <a:bodyPr/>
        <a:lstStyle/>
        <a:p>
          <a:endParaRPr lang="en-IN"/>
        </a:p>
      </dgm:t>
    </dgm:pt>
    <dgm:pt modelId="{D42C8EEF-FC8C-4DBD-9C34-77190ADD603D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Accessibility</a:t>
          </a:r>
          <a:endParaRPr lang="en-IN" b="1" dirty="0">
            <a:solidFill>
              <a:schemeClr val="tx1"/>
            </a:solidFill>
          </a:endParaRPr>
        </a:p>
      </dgm:t>
    </dgm:pt>
    <dgm:pt modelId="{79C029F3-7E47-4794-9A9E-2267F4B9D5BA}" type="parTrans" cxnId="{365C3E2D-8531-4B2C-8F2C-28BF96740B4F}">
      <dgm:prSet/>
      <dgm:spPr/>
      <dgm:t>
        <a:bodyPr/>
        <a:lstStyle/>
        <a:p>
          <a:endParaRPr lang="en-IN"/>
        </a:p>
      </dgm:t>
    </dgm:pt>
    <dgm:pt modelId="{F24D4FA0-A39B-4988-AB10-8CDF9D2749E5}" type="sibTrans" cxnId="{365C3E2D-8531-4B2C-8F2C-28BF96740B4F}">
      <dgm:prSet/>
      <dgm:spPr/>
      <dgm:t>
        <a:bodyPr/>
        <a:lstStyle/>
        <a:p>
          <a:endParaRPr lang="en-IN"/>
        </a:p>
      </dgm:t>
    </dgm:pt>
    <dgm:pt modelId="{65343D14-C7E3-4EFA-951D-97673A3987A3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Availability</a:t>
          </a:r>
          <a:endParaRPr lang="en-IN" b="1" dirty="0">
            <a:solidFill>
              <a:schemeClr val="tx1"/>
            </a:solidFill>
          </a:endParaRPr>
        </a:p>
      </dgm:t>
    </dgm:pt>
    <dgm:pt modelId="{E2117C20-B954-496E-8748-C0C1E6B7C31B}" type="parTrans" cxnId="{586394E7-2C50-4386-894E-C8A1A99E055A}">
      <dgm:prSet/>
      <dgm:spPr/>
      <dgm:t>
        <a:bodyPr/>
        <a:lstStyle/>
        <a:p>
          <a:endParaRPr lang="en-IN"/>
        </a:p>
      </dgm:t>
    </dgm:pt>
    <dgm:pt modelId="{7B49730A-0F3F-4C3C-9C7A-E8162E58EA9C}" type="sibTrans" cxnId="{586394E7-2C50-4386-894E-C8A1A99E055A}">
      <dgm:prSet/>
      <dgm:spPr/>
      <dgm:t>
        <a:bodyPr/>
        <a:lstStyle/>
        <a:p>
          <a:endParaRPr lang="en-IN"/>
        </a:p>
      </dgm:t>
    </dgm:pt>
    <dgm:pt modelId="{B2CD2BF2-B347-4E28-A411-944E8603C340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Portability</a:t>
          </a:r>
          <a:endParaRPr lang="en-IN" b="1" dirty="0">
            <a:solidFill>
              <a:schemeClr val="tx1"/>
            </a:solidFill>
          </a:endParaRPr>
        </a:p>
      </dgm:t>
    </dgm:pt>
    <dgm:pt modelId="{C606F12C-73DE-4C73-9514-297ECE2D2F9A}" type="parTrans" cxnId="{28E083C6-4C9E-4454-A084-DEBE726867FD}">
      <dgm:prSet/>
      <dgm:spPr/>
      <dgm:t>
        <a:bodyPr/>
        <a:lstStyle/>
        <a:p>
          <a:endParaRPr lang="en-IN"/>
        </a:p>
      </dgm:t>
    </dgm:pt>
    <dgm:pt modelId="{104A41EF-4916-49AD-9666-59400BBA4C78}" type="sibTrans" cxnId="{28E083C6-4C9E-4454-A084-DEBE726867FD}">
      <dgm:prSet/>
      <dgm:spPr/>
      <dgm:t>
        <a:bodyPr/>
        <a:lstStyle/>
        <a:p>
          <a:endParaRPr lang="en-IN"/>
        </a:p>
      </dgm:t>
    </dgm:pt>
    <dgm:pt modelId="{8C3E5CA8-7986-479B-BFE9-3E7979741930}" type="pres">
      <dgm:prSet presAssocID="{B8A4E0DC-5EC2-4B22-B6D3-BC838425B5E1}" presName="diagram" presStyleCnt="0">
        <dgm:presLayoutVars>
          <dgm:dir/>
          <dgm:resizeHandles val="exact"/>
        </dgm:presLayoutVars>
      </dgm:prSet>
      <dgm:spPr/>
    </dgm:pt>
    <dgm:pt modelId="{C8641EF3-FDEF-4C31-89E6-47EC6B442D3D}" type="pres">
      <dgm:prSet presAssocID="{2BC40E3F-75B6-4C71-BE94-BFA60D70E922}" presName="node" presStyleLbl="node1" presStyleIdx="0" presStyleCnt="5">
        <dgm:presLayoutVars>
          <dgm:bulletEnabled val="1"/>
        </dgm:presLayoutVars>
      </dgm:prSet>
      <dgm:spPr/>
    </dgm:pt>
    <dgm:pt modelId="{2648B7E4-553B-4A81-97DD-F3DA1A0D4B11}" type="pres">
      <dgm:prSet presAssocID="{23138204-FD06-4515-8DA6-EAA905C80CAB}" presName="sibTrans" presStyleCnt="0"/>
      <dgm:spPr/>
    </dgm:pt>
    <dgm:pt modelId="{F7CF8895-96B3-4981-9665-1CE691DFCA2E}" type="pres">
      <dgm:prSet presAssocID="{958146FA-7A1B-46C8-8109-F65E1ED87151}" presName="node" presStyleLbl="node1" presStyleIdx="1" presStyleCnt="5">
        <dgm:presLayoutVars>
          <dgm:bulletEnabled val="1"/>
        </dgm:presLayoutVars>
      </dgm:prSet>
      <dgm:spPr/>
    </dgm:pt>
    <dgm:pt modelId="{A0EEF0C7-DCB3-45F6-B8AA-B6A09C7350BB}" type="pres">
      <dgm:prSet presAssocID="{FFFB047F-C6F3-4A9E-B146-9D2D07394A9A}" presName="sibTrans" presStyleCnt="0"/>
      <dgm:spPr/>
    </dgm:pt>
    <dgm:pt modelId="{649FF496-CE1B-4368-8D29-73DA349D7404}" type="pres">
      <dgm:prSet presAssocID="{D42C8EEF-FC8C-4DBD-9C34-77190ADD603D}" presName="node" presStyleLbl="node1" presStyleIdx="2" presStyleCnt="5">
        <dgm:presLayoutVars>
          <dgm:bulletEnabled val="1"/>
        </dgm:presLayoutVars>
      </dgm:prSet>
      <dgm:spPr/>
    </dgm:pt>
    <dgm:pt modelId="{E22189B4-71A4-416E-B699-E7053366FCD3}" type="pres">
      <dgm:prSet presAssocID="{F24D4FA0-A39B-4988-AB10-8CDF9D2749E5}" presName="sibTrans" presStyleCnt="0"/>
      <dgm:spPr/>
    </dgm:pt>
    <dgm:pt modelId="{088F174A-D028-42FC-987A-25DFE4EE8D74}" type="pres">
      <dgm:prSet presAssocID="{65343D14-C7E3-4EFA-951D-97673A3987A3}" presName="node" presStyleLbl="node1" presStyleIdx="3" presStyleCnt="5">
        <dgm:presLayoutVars>
          <dgm:bulletEnabled val="1"/>
        </dgm:presLayoutVars>
      </dgm:prSet>
      <dgm:spPr/>
    </dgm:pt>
    <dgm:pt modelId="{03E3B271-8CC7-4F3C-8BA5-9BE91BE45DDF}" type="pres">
      <dgm:prSet presAssocID="{7B49730A-0F3F-4C3C-9C7A-E8162E58EA9C}" presName="sibTrans" presStyleCnt="0"/>
      <dgm:spPr/>
    </dgm:pt>
    <dgm:pt modelId="{825506A7-80B1-41FE-8C6F-B4DD2FB5DADC}" type="pres">
      <dgm:prSet presAssocID="{B2CD2BF2-B347-4E28-A411-944E8603C340}" presName="node" presStyleLbl="node1" presStyleIdx="4" presStyleCnt="5">
        <dgm:presLayoutVars>
          <dgm:bulletEnabled val="1"/>
        </dgm:presLayoutVars>
      </dgm:prSet>
      <dgm:spPr/>
    </dgm:pt>
  </dgm:ptLst>
  <dgm:cxnLst>
    <dgm:cxn modelId="{515CA80E-A25E-4202-970A-75A54E88CAC0}" type="presOf" srcId="{D42C8EEF-FC8C-4DBD-9C34-77190ADD603D}" destId="{649FF496-CE1B-4368-8D29-73DA349D7404}" srcOrd="0" destOrd="0" presId="urn:microsoft.com/office/officeart/2005/8/layout/default"/>
    <dgm:cxn modelId="{365C3E2D-8531-4B2C-8F2C-28BF96740B4F}" srcId="{B8A4E0DC-5EC2-4B22-B6D3-BC838425B5E1}" destId="{D42C8EEF-FC8C-4DBD-9C34-77190ADD603D}" srcOrd="2" destOrd="0" parTransId="{79C029F3-7E47-4794-9A9E-2267F4B9D5BA}" sibTransId="{F24D4FA0-A39B-4988-AB10-8CDF9D2749E5}"/>
    <dgm:cxn modelId="{73E0E3A4-CED6-4ED6-A513-4FEF599609CB}" srcId="{B8A4E0DC-5EC2-4B22-B6D3-BC838425B5E1}" destId="{2BC40E3F-75B6-4C71-BE94-BFA60D70E922}" srcOrd="0" destOrd="0" parTransId="{8F135D33-B298-495A-8BB4-7894A02C105A}" sibTransId="{23138204-FD06-4515-8DA6-EAA905C80CAB}"/>
    <dgm:cxn modelId="{18B55BB9-3DA8-4D7D-8F86-C3C472202CE3}" type="presOf" srcId="{958146FA-7A1B-46C8-8109-F65E1ED87151}" destId="{F7CF8895-96B3-4981-9665-1CE691DFCA2E}" srcOrd="0" destOrd="0" presId="urn:microsoft.com/office/officeart/2005/8/layout/default"/>
    <dgm:cxn modelId="{28E083C6-4C9E-4454-A084-DEBE726867FD}" srcId="{B8A4E0DC-5EC2-4B22-B6D3-BC838425B5E1}" destId="{B2CD2BF2-B347-4E28-A411-944E8603C340}" srcOrd="4" destOrd="0" parTransId="{C606F12C-73DE-4C73-9514-297ECE2D2F9A}" sibTransId="{104A41EF-4916-49AD-9666-59400BBA4C78}"/>
    <dgm:cxn modelId="{BBA97AD4-915D-4C34-BDC7-4C081DAB7935}" type="presOf" srcId="{2BC40E3F-75B6-4C71-BE94-BFA60D70E922}" destId="{C8641EF3-FDEF-4C31-89E6-47EC6B442D3D}" srcOrd="0" destOrd="0" presId="urn:microsoft.com/office/officeart/2005/8/layout/default"/>
    <dgm:cxn modelId="{586394E7-2C50-4386-894E-C8A1A99E055A}" srcId="{B8A4E0DC-5EC2-4B22-B6D3-BC838425B5E1}" destId="{65343D14-C7E3-4EFA-951D-97673A3987A3}" srcOrd="3" destOrd="0" parTransId="{E2117C20-B954-496E-8748-C0C1E6B7C31B}" sibTransId="{7B49730A-0F3F-4C3C-9C7A-E8162E58EA9C}"/>
    <dgm:cxn modelId="{7D2FE1E9-3F23-45B0-BB47-B30DBA2DC9BF}" type="presOf" srcId="{B2CD2BF2-B347-4E28-A411-944E8603C340}" destId="{825506A7-80B1-41FE-8C6F-B4DD2FB5DADC}" srcOrd="0" destOrd="0" presId="urn:microsoft.com/office/officeart/2005/8/layout/default"/>
    <dgm:cxn modelId="{4B858FEB-33F0-40E9-A2A0-D9D1102991B4}" srcId="{B8A4E0DC-5EC2-4B22-B6D3-BC838425B5E1}" destId="{958146FA-7A1B-46C8-8109-F65E1ED87151}" srcOrd="1" destOrd="0" parTransId="{E0603134-1B96-4176-A934-CACC8366E912}" sibTransId="{FFFB047F-C6F3-4A9E-B146-9D2D07394A9A}"/>
    <dgm:cxn modelId="{3A9F6CED-E9D8-4F5D-B26E-BB92103C9072}" type="presOf" srcId="{65343D14-C7E3-4EFA-951D-97673A3987A3}" destId="{088F174A-D028-42FC-987A-25DFE4EE8D74}" srcOrd="0" destOrd="0" presId="urn:microsoft.com/office/officeart/2005/8/layout/default"/>
    <dgm:cxn modelId="{152FAAED-CEB5-4A65-BFDC-FC1B1BFFBDD6}" type="presOf" srcId="{B8A4E0DC-5EC2-4B22-B6D3-BC838425B5E1}" destId="{8C3E5CA8-7986-479B-BFE9-3E7979741930}" srcOrd="0" destOrd="0" presId="urn:microsoft.com/office/officeart/2005/8/layout/default"/>
    <dgm:cxn modelId="{D88F27B8-B70D-4D92-BFA9-9A073C0CDBA6}" type="presParOf" srcId="{8C3E5CA8-7986-479B-BFE9-3E7979741930}" destId="{C8641EF3-FDEF-4C31-89E6-47EC6B442D3D}" srcOrd="0" destOrd="0" presId="urn:microsoft.com/office/officeart/2005/8/layout/default"/>
    <dgm:cxn modelId="{D041B706-59E1-4510-832B-AB67364C4CD8}" type="presParOf" srcId="{8C3E5CA8-7986-479B-BFE9-3E7979741930}" destId="{2648B7E4-553B-4A81-97DD-F3DA1A0D4B11}" srcOrd="1" destOrd="0" presId="urn:microsoft.com/office/officeart/2005/8/layout/default"/>
    <dgm:cxn modelId="{16F01894-846B-4CCF-939E-50D80A9A077A}" type="presParOf" srcId="{8C3E5CA8-7986-479B-BFE9-3E7979741930}" destId="{F7CF8895-96B3-4981-9665-1CE691DFCA2E}" srcOrd="2" destOrd="0" presId="urn:microsoft.com/office/officeart/2005/8/layout/default"/>
    <dgm:cxn modelId="{166B8D7A-4011-4C35-8C78-640D5A8DA658}" type="presParOf" srcId="{8C3E5CA8-7986-479B-BFE9-3E7979741930}" destId="{A0EEF0C7-DCB3-45F6-B8AA-B6A09C7350BB}" srcOrd="3" destOrd="0" presId="urn:microsoft.com/office/officeart/2005/8/layout/default"/>
    <dgm:cxn modelId="{F426228A-5585-4F83-AB41-C588D62F1AD5}" type="presParOf" srcId="{8C3E5CA8-7986-479B-BFE9-3E7979741930}" destId="{649FF496-CE1B-4368-8D29-73DA349D7404}" srcOrd="4" destOrd="0" presId="urn:microsoft.com/office/officeart/2005/8/layout/default"/>
    <dgm:cxn modelId="{B80FD6E4-C89E-4662-9CA9-F83121CEA677}" type="presParOf" srcId="{8C3E5CA8-7986-479B-BFE9-3E7979741930}" destId="{E22189B4-71A4-416E-B699-E7053366FCD3}" srcOrd="5" destOrd="0" presId="urn:microsoft.com/office/officeart/2005/8/layout/default"/>
    <dgm:cxn modelId="{A8754B99-4C8D-4609-963F-451425D5A5A2}" type="presParOf" srcId="{8C3E5CA8-7986-479B-BFE9-3E7979741930}" destId="{088F174A-D028-42FC-987A-25DFE4EE8D74}" srcOrd="6" destOrd="0" presId="urn:microsoft.com/office/officeart/2005/8/layout/default"/>
    <dgm:cxn modelId="{1760C75B-3833-499A-B207-A3DB4610EED8}" type="presParOf" srcId="{8C3E5CA8-7986-479B-BFE9-3E7979741930}" destId="{03E3B271-8CC7-4F3C-8BA5-9BE91BE45DDF}" srcOrd="7" destOrd="0" presId="urn:microsoft.com/office/officeart/2005/8/layout/default"/>
    <dgm:cxn modelId="{795E3EF0-1ED2-4375-AB83-6DE2C9000F02}" type="presParOf" srcId="{8C3E5CA8-7986-479B-BFE9-3E7979741930}" destId="{825506A7-80B1-41FE-8C6F-B4DD2FB5DAD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5B7ED4D1-E2C8-46B6-8066-190DF887DA24}" type="doc">
      <dgm:prSet loTypeId="urn:microsoft.com/office/officeart/2005/8/layout/radial3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BB1A3642-6A2C-4495-AAD6-DEBB611F455B}">
      <dgm:prSet phldrT="[Text]" custT="1"/>
      <dgm:spPr/>
      <dgm:t>
        <a:bodyPr/>
        <a:lstStyle/>
        <a:p>
          <a:r>
            <a:rPr lang="en-US" sz="2800" b="1" dirty="0">
              <a:solidFill>
                <a:schemeClr val="tx1"/>
              </a:solidFill>
            </a:rPr>
            <a:t>USER TABLE</a:t>
          </a:r>
          <a:endParaRPr lang="en-IN" sz="2800" b="1" dirty="0">
            <a:solidFill>
              <a:schemeClr val="tx1"/>
            </a:solidFill>
          </a:endParaRPr>
        </a:p>
      </dgm:t>
    </dgm:pt>
    <dgm:pt modelId="{A406DF55-42BB-4CC7-9E7B-86B9E1F3FF48}" type="parTrans" cxnId="{DEEA1073-CCAF-409B-BAB8-F4B305945835}">
      <dgm:prSet/>
      <dgm:spPr/>
      <dgm:t>
        <a:bodyPr/>
        <a:lstStyle/>
        <a:p>
          <a:endParaRPr lang="en-IN"/>
        </a:p>
      </dgm:t>
    </dgm:pt>
    <dgm:pt modelId="{9249BE98-E46F-4BED-AF5A-54FD61D87765}" type="sibTrans" cxnId="{DEEA1073-CCAF-409B-BAB8-F4B305945835}">
      <dgm:prSet/>
      <dgm:spPr/>
      <dgm:t>
        <a:bodyPr/>
        <a:lstStyle/>
        <a:p>
          <a:endParaRPr lang="en-IN"/>
        </a:p>
      </dgm:t>
    </dgm:pt>
    <dgm:pt modelId="{117C64C7-3E41-4867-9573-439791749CD4}">
      <dgm:prSet phldrT="[Text]"/>
      <dgm:spPr/>
      <dgm:t>
        <a:bodyPr/>
        <a:lstStyle/>
        <a:p>
          <a:r>
            <a:rPr lang="en-US" b="1" dirty="0" err="1">
              <a:solidFill>
                <a:schemeClr val="tx1"/>
              </a:solidFill>
            </a:rPr>
            <a:t>User_ID</a:t>
          </a:r>
          <a:endParaRPr lang="en-IN" b="1" dirty="0">
            <a:solidFill>
              <a:schemeClr val="tx1"/>
            </a:solidFill>
          </a:endParaRPr>
        </a:p>
      </dgm:t>
    </dgm:pt>
    <dgm:pt modelId="{C7D62873-180B-45E5-8071-BA52EB26A6DE}" type="parTrans" cxnId="{816B0D99-D653-495D-B19E-14C1DCADAE9B}">
      <dgm:prSet/>
      <dgm:spPr/>
      <dgm:t>
        <a:bodyPr/>
        <a:lstStyle/>
        <a:p>
          <a:endParaRPr lang="en-IN"/>
        </a:p>
      </dgm:t>
    </dgm:pt>
    <dgm:pt modelId="{B8BD7657-F5A1-480F-A9B7-960AF48317E8}" type="sibTrans" cxnId="{816B0D99-D653-495D-B19E-14C1DCADAE9B}">
      <dgm:prSet/>
      <dgm:spPr/>
      <dgm:t>
        <a:bodyPr/>
        <a:lstStyle/>
        <a:p>
          <a:endParaRPr lang="en-IN"/>
        </a:p>
      </dgm:t>
    </dgm:pt>
    <dgm:pt modelId="{661BB6EC-E4DF-4BCE-92CC-7A8F89346906}">
      <dgm:prSet phldrT="[Text]"/>
      <dgm:spPr/>
      <dgm:t>
        <a:bodyPr/>
        <a:lstStyle/>
        <a:p>
          <a:r>
            <a:rPr lang="en-US" b="1" dirty="0" err="1">
              <a:solidFill>
                <a:schemeClr val="tx1"/>
              </a:solidFill>
            </a:rPr>
            <a:t>User_Name</a:t>
          </a:r>
          <a:endParaRPr lang="en-IN" b="1" dirty="0">
            <a:solidFill>
              <a:schemeClr val="tx1"/>
            </a:solidFill>
          </a:endParaRPr>
        </a:p>
      </dgm:t>
    </dgm:pt>
    <dgm:pt modelId="{6265CD54-2806-4ED8-8FF9-3817871654D5}" type="parTrans" cxnId="{909E6D9C-4970-417D-9EA9-91F73CCC794D}">
      <dgm:prSet/>
      <dgm:spPr/>
      <dgm:t>
        <a:bodyPr/>
        <a:lstStyle/>
        <a:p>
          <a:endParaRPr lang="en-IN"/>
        </a:p>
      </dgm:t>
    </dgm:pt>
    <dgm:pt modelId="{A17F28FB-55EC-45E5-9604-D17671A8239E}" type="sibTrans" cxnId="{909E6D9C-4970-417D-9EA9-91F73CCC794D}">
      <dgm:prSet/>
      <dgm:spPr/>
      <dgm:t>
        <a:bodyPr/>
        <a:lstStyle/>
        <a:p>
          <a:endParaRPr lang="en-IN"/>
        </a:p>
      </dgm:t>
    </dgm:pt>
    <dgm:pt modelId="{0AC9DC63-DF03-49FD-BEB5-B20DE14499E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Gender</a:t>
          </a:r>
          <a:endParaRPr lang="en-IN" b="1" dirty="0">
            <a:solidFill>
              <a:schemeClr val="tx1"/>
            </a:solidFill>
          </a:endParaRPr>
        </a:p>
      </dgm:t>
    </dgm:pt>
    <dgm:pt modelId="{948B0EDC-2F9D-4CEC-9B01-FCE9E034544B}" type="parTrans" cxnId="{170C2F34-587A-47AA-A44C-8DF46A98B943}">
      <dgm:prSet/>
      <dgm:spPr/>
      <dgm:t>
        <a:bodyPr/>
        <a:lstStyle/>
        <a:p>
          <a:endParaRPr lang="en-IN"/>
        </a:p>
      </dgm:t>
    </dgm:pt>
    <dgm:pt modelId="{9FB9C8F9-E0AE-4EA0-B9C5-54380D0987B0}" type="sibTrans" cxnId="{170C2F34-587A-47AA-A44C-8DF46A98B943}">
      <dgm:prSet/>
      <dgm:spPr/>
      <dgm:t>
        <a:bodyPr/>
        <a:lstStyle/>
        <a:p>
          <a:endParaRPr lang="en-IN"/>
        </a:p>
      </dgm:t>
    </dgm:pt>
    <dgm:pt modelId="{D37706F4-DF80-4878-94D2-1977E55CB07C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Mail</a:t>
          </a:r>
          <a:endParaRPr lang="en-IN" b="1" dirty="0">
            <a:solidFill>
              <a:schemeClr val="tx1"/>
            </a:solidFill>
          </a:endParaRPr>
        </a:p>
      </dgm:t>
    </dgm:pt>
    <dgm:pt modelId="{24ECC0D4-DAB9-429E-B999-4EC2654F4EAF}" type="parTrans" cxnId="{BBAFE906-6754-4747-937A-8DC77773491E}">
      <dgm:prSet/>
      <dgm:spPr/>
      <dgm:t>
        <a:bodyPr/>
        <a:lstStyle/>
        <a:p>
          <a:endParaRPr lang="en-IN"/>
        </a:p>
      </dgm:t>
    </dgm:pt>
    <dgm:pt modelId="{883197C6-3997-4762-B57A-F3426F8B64A3}" type="sibTrans" cxnId="{BBAFE906-6754-4747-937A-8DC77773491E}">
      <dgm:prSet/>
      <dgm:spPr/>
      <dgm:t>
        <a:bodyPr/>
        <a:lstStyle/>
        <a:p>
          <a:endParaRPr lang="en-IN"/>
        </a:p>
      </dgm:t>
    </dgm:pt>
    <dgm:pt modelId="{F9893919-6939-447A-B416-CD270419B50D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DOB</a:t>
          </a:r>
          <a:endParaRPr lang="en-IN" b="1" dirty="0">
            <a:solidFill>
              <a:schemeClr val="tx1"/>
            </a:solidFill>
          </a:endParaRPr>
        </a:p>
      </dgm:t>
    </dgm:pt>
    <dgm:pt modelId="{6DA28A69-E0EE-4C83-B32C-6C922033194F}" type="parTrans" cxnId="{5DFAF993-1444-48E8-B0ED-3916A2066FF3}">
      <dgm:prSet/>
      <dgm:spPr/>
      <dgm:t>
        <a:bodyPr/>
        <a:lstStyle/>
        <a:p>
          <a:endParaRPr lang="en-IN"/>
        </a:p>
      </dgm:t>
    </dgm:pt>
    <dgm:pt modelId="{AF78E43E-8200-48E1-A319-8B01AA2A7CCF}" type="sibTrans" cxnId="{5DFAF993-1444-48E8-B0ED-3916A2066FF3}">
      <dgm:prSet/>
      <dgm:spPr/>
      <dgm:t>
        <a:bodyPr/>
        <a:lstStyle/>
        <a:p>
          <a:endParaRPr lang="en-IN"/>
        </a:p>
      </dgm:t>
    </dgm:pt>
    <dgm:pt modelId="{19343E94-3376-4B6D-86BC-9CCC9B3333C3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Place</a:t>
          </a:r>
          <a:endParaRPr lang="en-IN" b="1" dirty="0">
            <a:solidFill>
              <a:schemeClr val="tx1"/>
            </a:solidFill>
          </a:endParaRPr>
        </a:p>
      </dgm:t>
    </dgm:pt>
    <dgm:pt modelId="{445BBB53-EC7D-4161-88C0-57D3F0C81564}" type="parTrans" cxnId="{3C8118DE-FDFF-4B42-90BE-AFBB29FA9E7D}">
      <dgm:prSet/>
      <dgm:spPr/>
      <dgm:t>
        <a:bodyPr/>
        <a:lstStyle/>
        <a:p>
          <a:endParaRPr lang="en-IN"/>
        </a:p>
      </dgm:t>
    </dgm:pt>
    <dgm:pt modelId="{6B4D125A-86C9-46AA-BE2B-46CDF205592E}" type="sibTrans" cxnId="{3C8118DE-FDFF-4B42-90BE-AFBB29FA9E7D}">
      <dgm:prSet/>
      <dgm:spPr/>
      <dgm:t>
        <a:bodyPr/>
        <a:lstStyle/>
        <a:p>
          <a:endParaRPr lang="en-IN"/>
        </a:p>
      </dgm:t>
    </dgm:pt>
    <dgm:pt modelId="{EAA75E57-D1AA-45C2-A99A-953BACA4157E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Password</a:t>
          </a:r>
          <a:endParaRPr lang="en-IN" b="1" dirty="0">
            <a:solidFill>
              <a:schemeClr val="tx1"/>
            </a:solidFill>
          </a:endParaRPr>
        </a:p>
      </dgm:t>
    </dgm:pt>
    <dgm:pt modelId="{0B61A478-6CF2-421A-B01B-9CC7E6F75068}" type="parTrans" cxnId="{F0FB774B-E6DB-435A-BB94-E868E3B6E604}">
      <dgm:prSet/>
      <dgm:spPr/>
      <dgm:t>
        <a:bodyPr/>
        <a:lstStyle/>
        <a:p>
          <a:endParaRPr lang="en-IN"/>
        </a:p>
      </dgm:t>
    </dgm:pt>
    <dgm:pt modelId="{04D64CDA-6DD4-4190-9ED0-59F5D49B084E}" type="sibTrans" cxnId="{F0FB774B-E6DB-435A-BB94-E868E3B6E604}">
      <dgm:prSet/>
      <dgm:spPr/>
      <dgm:t>
        <a:bodyPr/>
        <a:lstStyle/>
        <a:p>
          <a:endParaRPr lang="en-IN"/>
        </a:p>
      </dgm:t>
    </dgm:pt>
    <dgm:pt modelId="{FB403E4C-6E8A-452E-8AF4-AAB38F0F659E}">
      <dgm:prSet phldrT="[Text]"/>
      <dgm:spPr/>
      <dgm:t>
        <a:bodyPr/>
        <a:lstStyle/>
        <a:p>
          <a:r>
            <a:rPr lang="en-IN" b="1" dirty="0" err="1">
              <a:solidFill>
                <a:schemeClr val="tx1"/>
              </a:solidFill>
            </a:rPr>
            <a:t>Mobile_No</a:t>
          </a:r>
          <a:endParaRPr lang="en-IN" b="1" dirty="0">
            <a:solidFill>
              <a:schemeClr val="tx1"/>
            </a:solidFill>
          </a:endParaRPr>
        </a:p>
      </dgm:t>
    </dgm:pt>
    <dgm:pt modelId="{BD8867FD-2B43-461A-BFA1-831E59C20846}" type="parTrans" cxnId="{017DF596-4E92-47F8-8407-37369C64C819}">
      <dgm:prSet/>
      <dgm:spPr/>
      <dgm:t>
        <a:bodyPr/>
        <a:lstStyle/>
        <a:p>
          <a:endParaRPr lang="en-IN"/>
        </a:p>
      </dgm:t>
    </dgm:pt>
    <dgm:pt modelId="{B0610550-7FD1-478D-9CAF-5E8426C0A9F6}" type="sibTrans" cxnId="{017DF596-4E92-47F8-8407-37369C64C819}">
      <dgm:prSet/>
      <dgm:spPr/>
      <dgm:t>
        <a:bodyPr/>
        <a:lstStyle/>
        <a:p>
          <a:endParaRPr lang="en-IN"/>
        </a:p>
      </dgm:t>
    </dgm:pt>
    <dgm:pt modelId="{CA510689-0ACF-4E48-A215-C2C31499AD29}" type="pres">
      <dgm:prSet presAssocID="{5B7ED4D1-E2C8-46B6-8066-190DF887DA24}" presName="composite" presStyleCnt="0">
        <dgm:presLayoutVars>
          <dgm:chMax val="1"/>
          <dgm:dir/>
          <dgm:resizeHandles val="exact"/>
        </dgm:presLayoutVars>
      </dgm:prSet>
      <dgm:spPr/>
    </dgm:pt>
    <dgm:pt modelId="{38B3D3A5-C04B-483B-86D1-E2C3B0BA5C84}" type="pres">
      <dgm:prSet presAssocID="{5B7ED4D1-E2C8-46B6-8066-190DF887DA24}" presName="radial" presStyleCnt="0">
        <dgm:presLayoutVars>
          <dgm:animLvl val="ctr"/>
        </dgm:presLayoutVars>
      </dgm:prSet>
      <dgm:spPr/>
    </dgm:pt>
    <dgm:pt modelId="{37F38FC9-7164-42AD-8254-498FA3E61994}" type="pres">
      <dgm:prSet presAssocID="{BB1A3642-6A2C-4495-AAD6-DEBB611F455B}" presName="centerShape" presStyleLbl="vennNode1" presStyleIdx="0" presStyleCnt="9"/>
      <dgm:spPr/>
    </dgm:pt>
    <dgm:pt modelId="{B0A3152F-8E96-42CE-BEF4-6C7880257AC6}" type="pres">
      <dgm:prSet presAssocID="{117C64C7-3E41-4867-9573-439791749CD4}" presName="node" presStyleLbl="vennNode1" presStyleIdx="1" presStyleCnt="9">
        <dgm:presLayoutVars>
          <dgm:bulletEnabled val="1"/>
        </dgm:presLayoutVars>
      </dgm:prSet>
      <dgm:spPr/>
    </dgm:pt>
    <dgm:pt modelId="{11BC24B2-5788-4858-A6E7-F15C7DB80215}" type="pres">
      <dgm:prSet presAssocID="{661BB6EC-E4DF-4BCE-92CC-7A8F89346906}" presName="node" presStyleLbl="vennNode1" presStyleIdx="2" presStyleCnt="9">
        <dgm:presLayoutVars>
          <dgm:bulletEnabled val="1"/>
        </dgm:presLayoutVars>
      </dgm:prSet>
      <dgm:spPr/>
    </dgm:pt>
    <dgm:pt modelId="{2787DD06-DA0A-4B3F-B089-5A14806D7A39}" type="pres">
      <dgm:prSet presAssocID="{0AC9DC63-DF03-49FD-BEB5-B20DE14499EA}" presName="node" presStyleLbl="vennNode1" presStyleIdx="3" presStyleCnt="9">
        <dgm:presLayoutVars>
          <dgm:bulletEnabled val="1"/>
        </dgm:presLayoutVars>
      </dgm:prSet>
      <dgm:spPr/>
    </dgm:pt>
    <dgm:pt modelId="{5ADD5D33-7F1D-4BB2-99D1-92A1F440ECC3}" type="pres">
      <dgm:prSet presAssocID="{D37706F4-DF80-4878-94D2-1977E55CB07C}" presName="node" presStyleLbl="vennNode1" presStyleIdx="4" presStyleCnt="9">
        <dgm:presLayoutVars>
          <dgm:bulletEnabled val="1"/>
        </dgm:presLayoutVars>
      </dgm:prSet>
      <dgm:spPr/>
    </dgm:pt>
    <dgm:pt modelId="{F9D83AEC-9176-4F36-8193-20B33A4C21B3}" type="pres">
      <dgm:prSet presAssocID="{F9893919-6939-447A-B416-CD270419B50D}" presName="node" presStyleLbl="vennNode1" presStyleIdx="5" presStyleCnt="9">
        <dgm:presLayoutVars>
          <dgm:bulletEnabled val="1"/>
        </dgm:presLayoutVars>
      </dgm:prSet>
      <dgm:spPr/>
    </dgm:pt>
    <dgm:pt modelId="{B8B21C27-0C0F-4372-AC96-2028310DB4BC}" type="pres">
      <dgm:prSet presAssocID="{19343E94-3376-4B6D-86BC-9CCC9B3333C3}" presName="node" presStyleLbl="vennNode1" presStyleIdx="6" presStyleCnt="9">
        <dgm:presLayoutVars>
          <dgm:bulletEnabled val="1"/>
        </dgm:presLayoutVars>
      </dgm:prSet>
      <dgm:spPr/>
    </dgm:pt>
    <dgm:pt modelId="{62353609-D110-4224-B87F-9A9CDC071CF8}" type="pres">
      <dgm:prSet presAssocID="{EAA75E57-D1AA-45C2-A99A-953BACA4157E}" presName="node" presStyleLbl="vennNode1" presStyleIdx="7" presStyleCnt="9">
        <dgm:presLayoutVars>
          <dgm:bulletEnabled val="1"/>
        </dgm:presLayoutVars>
      </dgm:prSet>
      <dgm:spPr/>
    </dgm:pt>
    <dgm:pt modelId="{77B69365-5845-4BB8-B640-A3CEAE5003F8}" type="pres">
      <dgm:prSet presAssocID="{FB403E4C-6E8A-452E-8AF4-AAB38F0F659E}" presName="node" presStyleLbl="vennNode1" presStyleIdx="8" presStyleCnt="9">
        <dgm:presLayoutVars>
          <dgm:bulletEnabled val="1"/>
        </dgm:presLayoutVars>
      </dgm:prSet>
      <dgm:spPr/>
    </dgm:pt>
  </dgm:ptLst>
  <dgm:cxnLst>
    <dgm:cxn modelId="{BBAFE906-6754-4747-937A-8DC77773491E}" srcId="{BB1A3642-6A2C-4495-AAD6-DEBB611F455B}" destId="{D37706F4-DF80-4878-94D2-1977E55CB07C}" srcOrd="3" destOrd="0" parTransId="{24ECC0D4-DAB9-429E-B999-4EC2654F4EAF}" sibTransId="{883197C6-3997-4762-B57A-F3426F8B64A3}"/>
    <dgm:cxn modelId="{0030D30E-78D7-425E-91C3-44FE8464BE7C}" type="presOf" srcId="{19343E94-3376-4B6D-86BC-9CCC9B3333C3}" destId="{B8B21C27-0C0F-4372-AC96-2028310DB4BC}" srcOrd="0" destOrd="0" presId="urn:microsoft.com/office/officeart/2005/8/layout/radial3"/>
    <dgm:cxn modelId="{95153816-D081-4E35-9FFF-DCAD462AE5E4}" type="presOf" srcId="{EAA75E57-D1AA-45C2-A99A-953BACA4157E}" destId="{62353609-D110-4224-B87F-9A9CDC071CF8}" srcOrd="0" destOrd="0" presId="urn:microsoft.com/office/officeart/2005/8/layout/radial3"/>
    <dgm:cxn modelId="{A0CD781F-AB87-4915-8621-4CA76ACC975E}" type="presOf" srcId="{D37706F4-DF80-4878-94D2-1977E55CB07C}" destId="{5ADD5D33-7F1D-4BB2-99D1-92A1F440ECC3}" srcOrd="0" destOrd="0" presId="urn:microsoft.com/office/officeart/2005/8/layout/radial3"/>
    <dgm:cxn modelId="{170C2F34-587A-47AA-A44C-8DF46A98B943}" srcId="{BB1A3642-6A2C-4495-AAD6-DEBB611F455B}" destId="{0AC9DC63-DF03-49FD-BEB5-B20DE14499EA}" srcOrd="2" destOrd="0" parTransId="{948B0EDC-2F9D-4CEC-9B01-FCE9E034544B}" sibTransId="{9FB9C8F9-E0AE-4EA0-B9C5-54380D0987B0}"/>
    <dgm:cxn modelId="{E833A537-3AB6-45CE-A4FC-6D257015B804}" type="presOf" srcId="{BB1A3642-6A2C-4495-AAD6-DEBB611F455B}" destId="{37F38FC9-7164-42AD-8254-498FA3E61994}" srcOrd="0" destOrd="0" presId="urn:microsoft.com/office/officeart/2005/8/layout/radial3"/>
    <dgm:cxn modelId="{F0FB774B-E6DB-435A-BB94-E868E3B6E604}" srcId="{BB1A3642-6A2C-4495-AAD6-DEBB611F455B}" destId="{EAA75E57-D1AA-45C2-A99A-953BACA4157E}" srcOrd="6" destOrd="0" parTransId="{0B61A478-6CF2-421A-B01B-9CC7E6F75068}" sibTransId="{04D64CDA-6DD4-4190-9ED0-59F5D49B084E}"/>
    <dgm:cxn modelId="{DEEA1073-CCAF-409B-BAB8-F4B305945835}" srcId="{5B7ED4D1-E2C8-46B6-8066-190DF887DA24}" destId="{BB1A3642-6A2C-4495-AAD6-DEBB611F455B}" srcOrd="0" destOrd="0" parTransId="{A406DF55-42BB-4CC7-9E7B-86B9E1F3FF48}" sibTransId="{9249BE98-E46F-4BED-AF5A-54FD61D87765}"/>
    <dgm:cxn modelId="{81FA3974-C914-42E4-8508-64512C013325}" type="presOf" srcId="{0AC9DC63-DF03-49FD-BEB5-B20DE14499EA}" destId="{2787DD06-DA0A-4B3F-B089-5A14806D7A39}" srcOrd="0" destOrd="0" presId="urn:microsoft.com/office/officeart/2005/8/layout/radial3"/>
    <dgm:cxn modelId="{FA148174-B358-4D6D-96F3-CC9D5B402EFD}" type="presOf" srcId="{FB403E4C-6E8A-452E-8AF4-AAB38F0F659E}" destId="{77B69365-5845-4BB8-B640-A3CEAE5003F8}" srcOrd="0" destOrd="0" presId="urn:microsoft.com/office/officeart/2005/8/layout/radial3"/>
    <dgm:cxn modelId="{4D40E25A-1D6A-4F0C-8CFF-4C3739485E01}" type="presOf" srcId="{661BB6EC-E4DF-4BCE-92CC-7A8F89346906}" destId="{11BC24B2-5788-4858-A6E7-F15C7DB80215}" srcOrd="0" destOrd="0" presId="urn:microsoft.com/office/officeart/2005/8/layout/radial3"/>
    <dgm:cxn modelId="{71E5A48C-7479-4E4D-BD1A-37A888658FC2}" type="presOf" srcId="{5B7ED4D1-E2C8-46B6-8066-190DF887DA24}" destId="{CA510689-0ACF-4E48-A215-C2C31499AD29}" srcOrd="0" destOrd="0" presId="urn:microsoft.com/office/officeart/2005/8/layout/radial3"/>
    <dgm:cxn modelId="{5DFAF993-1444-48E8-B0ED-3916A2066FF3}" srcId="{BB1A3642-6A2C-4495-AAD6-DEBB611F455B}" destId="{F9893919-6939-447A-B416-CD270419B50D}" srcOrd="4" destOrd="0" parTransId="{6DA28A69-E0EE-4C83-B32C-6C922033194F}" sibTransId="{AF78E43E-8200-48E1-A319-8B01AA2A7CCF}"/>
    <dgm:cxn modelId="{017DF596-4E92-47F8-8407-37369C64C819}" srcId="{BB1A3642-6A2C-4495-AAD6-DEBB611F455B}" destId="{FB403E4C-6E8A-452E-8AF4-AAB38F0F659E}" srcOrd="7" destOrd="0" parTransId="{BD8867FD-2B43-461A-BFA1-831E59C20846}" sibTransId="{B0610550-7FD1-478D-9CAF-5E8426C0A9F6}"/>
    <dgm:cxn modelId="{816B0D99-D653-495D-B19E-14C1DCADAE9B}" srcId="{BB1A3642-6A2C-4495-AAD6-DEBB611F455B}" destId="{117C64C7-3E41-4867-9573-439791749CD4}" srcOrd="0" destOrd="0" parTransId="{C7D62873-180B-45E5-8071-BA52EB26A6DE}" sibTransId="{B8BD7657-F5A1-480F-A9B7-960AF48317E8}"/>
    <dgm:cxn modelId="{909E6D9C-4970-417D-9EA9-91F73CCC794D}" srcId="{BB1A3642-6A2C-4495-AAD6-DEBB611F455B}" destId="{661BB6EC-E4DF-4BCE-92CC-7A8F89346906}" srcOrd="1" destOrd="0" parTransId="{6265CD54-2806-4ED8-8FF9-3817871654D5}" sibTransId="{A17F28FB-55EC-45E5-9604-D17671A8239E}"/>
    <dgm:cxn modelId="{FCAD849C-1721-4A35-87FD-45884731CF6B}" type="presOf" srcId="{F9893919-6939-447A-B416-CD270419B50D}" destId="{F9D83AEC-9176-4F36-8193-20B33A4C21B3}" srcOrd="0" destOrd="0" presId="urn:microsoft.com/office/officeart/2005/8/layout/radial3"/>
    <dgm:cxn modelId="{3C8118DE-FDFF-4B42-90BE-AFBB29FA9E7D}" srcId="{BB1A3642-6A2C-4495-AAD6-DEBB611F455B}" destId="{19343E94-3376-4B6D-86BC-9CCC9B3333C3}" srcOrd="5" destOrd="0" parTransId="{445BBB53-EC7D-4161-88C0-57D3F0C81564}" sibTransId="{6B4D125A-86C9-46AA-BE2B-46CDF205592E}"/>
    <dgm:cxn modelId="{25B4A2E9-F583-47B2-9B5E-42073DDBA2BD}" type="presOf" srcId="{117C64C7-3E41-4867-9573-439791749CD4}" destId="{B0A3152F-8E96-42CE-BEF4-6C7880257AC6}" srcOrd="0" destOrd="0" presId="urn:microsoft.com/office/officeart/2005/8/layout/radial3"/>
    <dgm:cxn modelId="{CA0D58B4-C82D-4F46-8508-8DE8131544D0}" type="presParOf" srcId="{CA510689-0ACF-4E48-A215-C2C31499AD29}" destId="{38B3D3A5-C04B-483B-86D1-E2C3B0BA5C84}" srcOrd="0" destOrd="0" presId="urn:microsoft.com/office/officeart/2005/8/layout/radial3"/>
    <dgm:cxn modelId="{AC16C8FA-1A84-4050-8B5B-839FA67E5E89}" type="presParOf" srcId="{38B3D3A5-C04B-483B-86D1-E2C3B0BA5C84}" destId="{37F38FC9-7164-42AD-8254-498FA3E61994}" srcOrd="0" destOrd="0" presId="urn:microsoft.com/office/officeart/2005/8/layout/radial3"/>
    <dgm:cxn modelId="{F0CEE43E-3695-4B30-AA83-C194EDFECDE3}" type="presParOf" srcId="{38B3D3A5-C04B-483B-86D1-E2C3B0BA5C84}" destId="{B0A3152F-8E96-42CE-BEF4-6C7880257AC6}" srcOrd="1" destOrd="0" presId="urn:microsoft.com/office/officeart/2005/8/layout/radial3"/>
    <dgm:cxn modelId="{0C626546-8311-4868-A6F0-9A235EC0EBB9}" type="presParOf" srcId="{38B3D3A5-C04B-483B-86D1-E2C3B0BA5C84}" destId="{11BC24B2-5788-4858-A6E7-F15C7DB80215}" srcOrd="2" destOrd="0" presId="urn:microsoft.com/office/officeart/2005/8/layout/radial3"/>
    <dgm:cxn modelId="{FF17D1C2-345A-4DE3-BF87-2C218605F0CE}" type="presParOf" srcId="{38B3D3A5-C04B-483B-86D1-E2C3B0BA5C84}" destId="{2787DD06-DA0A-4B3F-B089-5A14806D7A39}" srcOrd="3" destOrd="0" presId="urn:microsoft.com/office/officeart/2005/8/layout/radial3"/>
    <dgm:cxn modelId="{A6B89862-5F1F-4FD4-8EAE-76471CBCB5EA}" type="presParOf" srcId="{38B3D3A5-C04B-483B-86D1-E2C3B0BA5C84}" destId="{5ADD5D33-7F1D-4BB2-99D1-92A1F440ECC3}" srcOrd="4" destOrd="0" presId="urn:microsoft.com/office/officeart/2005/8/layout/radial3"/>
    <dgm:cxn modelId="{B417C601-768F-40A2-B37E-03B0EC8EE838}" type="presParOf" srcId="{38B3D3A5-C04B-483B-86D1-E2C3B0BA5C84}" destId="{F9D83AEC-9176-4F36-8193-20B33A4C21B3}" srcOrd="5" destOrd="0" presId="urn:microsoft.com/office/officeart/2005/8/layout/radial3"/>
    <dgm:cxn modelId="{A00BF7D1-FAC9-4C31-8650-F242BB11B6D0}" type="presParOf" srcId="{38B3D3A5-C04B-483B-86D1-E2C3B0BA5C84}" destId="{B8B21C27-0C0F-4372-AC96-2028310DB4BC}" srcOrd="6" destOrd="0" presId="urn:microsoft.com/office/officeart/2005/8/layout/radial3"/>
    <dgm:cxn modelId="{81B22D6F-43F0-4B84-A06C-48D99713D495}" type="presParOf" srcId="{38B3D3A5-C04B-483B-86D1-E2C3B0BA5C84}" destId="{62353609-D110-4224-B87F-9A9CDC071CF8}" srcOrd="7" destOrd="0" presId="urn:microsoft.com/office/officeart/2005/8/layout/radial3"/>
    <dgm:cxn modelId="{AFA4B8E0-1FBE-4820-9694-6BFEDDA6EB26}" type="presParOf" srcId="{38B3D3A5-C04B-483B-86D1-E2C3B0BA5C84}" destId="{77B69365-5845-4BB8-B640-A3CEAE5003F8}" srcOrd="8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A6A66C34-9E56-4CE2-92EC-1AEDA5171119}" type="doc">
      <dgm:prSet loTypeId="urn:microsoft.com/office/officeart/2005/8/layout/radial3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C9E5C512-C9D6-4E1E-863F-632F3D3EBD7A}">
      <dgm:prSet phldrT="[Text]" custT="1"/>
      <dgm:spPr/>
      <dgm:t>
        <a:bodyPr/>
        <a:lstStyle/>
        <a:p>
          <a:r>
            <a:rPr lang="en-US" sz="2800" b="1" dirty="0">
              <a:solidFill>
                <a:schemeClr val="tx1"/>
              </a:solidFill>
            </a:rPr>
            <a:t>THEATRE TABLE</a:t>
          </a:r>
          <a:endParaRPr lang="en-IN" sz="2800" b="1" dirty="0">
            <a:solidFill>
              <a:schemeClr val="tx1"/>
            </a:solidFill>
          </a:endParaRPr>
        </a:p>
      </dgm:t>
    </dgm:pt>
    <dgm:pt modelId="{EB91DB73-E121-4E2B-8BD4-7BDD0C0866B8}" type="parTrans" cxnId="{C33ECD7B-A14D-4153-B466-AFED2009451C}">
      <dgm:prSet/>
      <dgm:spPr/>
      <dgm:t>
        <a:bodyPr/>
        <a:lstStyle/>
        <a:p>
          <a:endParaRPr lang="en-IN"/>
        </a:p>
      </dgm:t>
    </dgm:pt>
    <dgm:pt modelId="{25D8DC03-B738-4564-9AAC-274606530834}" type="sibTrans" cxnId="{C33ECD7B-A14D-4153-B466-AFED2009451C}">
      <dgm:prSet/>
      <dgm:spPr/>
      <dgm:t>
        <a:bodyPr/>
        <a:lstStyle/>
        <a:p>
          <a:endParaRPr lang="en-IN"/>
        </a:p>
      </dgm:t>
    </dgm:pt>
    <dgm:pt modelId="{1F977923-9E7A-40F2-A904-E5CD1CA5413E}">
      <dgm:prSet phldrT="[Text]" custT="1"/>
      <dgm:spPr/>
      <dgm:t>
        <a:bodyPr/>
        <a:lstStyle/>
        <a:p>
          <a:r>
            <a:rPr lang="en-US" sz="1200" b="1" dirty="0" err="1">
              <a:solidFill>
                <a:schemeClr val="tx1"/>
              </a:solidFill>
            </a:rPr>
            <a:t>Theatre_ID</a:t>
          </a:r>
          <a:endParaRPr lang="en-IN" sz="1200" b="1" dirty="0">
            <a:solidFill>
              <a:schemeClr val="tx1"/>
            </a:solidFill>
          </a:endParaRPr>
        </a:p>
      </dgm:t>
    </dgm:pt>
    <dgm:pt modelId="{646E894B-B646-470E-AFED-91F908DDCC63}" type="parTrans" cxnId="{FE5C7AF7-CF00-40D6-8730-6E3E2AAA45D9}">
      <dgm:prSet/>
      <dgm:spPr/>
      <dgm:t>
        <a:bodyPr/>
        <a:lstStyle/>
        <a:p>
          <a:endParaRPr lang="en-IN"/>
        </a:p>
      </dgm:t>
    </dgm:pt>
    <dgm:pt modelId="{6D6D65CD-C07C-4006-A9EF-698F15DD45A1}" type="sibTrans" cxnId="{FE5C7AF7-CF00-40D6-8730-6E3E2AAA45D9}">
      <dgm:prSet/>
      <dgm:spPr/>
      <dgm:t>
        <a:bodyPr/>
        <a:lstStyle/>
        <a:p>
          <a:endParaRPr lang="en-IN"/>
        </a:p>
      </dgm:t>
    </dgm:pt>
    <dgm:pt modelId="{6E80E1BF-B623-42A7-9A61-02FFE8E2E5BF}">
      <dgm:prSet phldrT="[Text]" custT="1"/>
      <dgm:spPr/>
      <dgm:t>
        <a:bodyPr/>
        <a:lstStyle/>
        <a:p>
          <a:r>
            <a:rPr lang="en-US" sz="1200" b="1" dirty="0" err="1">
              <a:solidFill>
                <a:schemeClr val="tx1"/>
              </a:solidFill>
            </a:rPr>
            <a:t>Theatre_Name</a:t>
          </a:r>
          <a:endParaRPr lang="en-IN" sz="1200" b="1" dirty="0">
            <a:solidFill>
              <a:schemeClr val="tx1"/>
            </a:solidFill>
          </a:endParaRPr>
        </a:p>
      </dgm:t>
    </dgm:pt>
    <dgm:pt modelId="{5103A421-263A-4BBC-ACDB-DDAF81DB89D7}" type="parTrans" cxnId="{A0D41E68-3E84-4E25-A274-4EA052C16202}">
      <dgm:prSet/>
      <dgm:spPr/>
      <dgm:t>
        <a:bodyPr/>
        <a:lstStyle/>
        <a:p>
          <a:endParaRPr lang="en-IN"/>
        </a:p>
      </dgm:t>
    </dgm:pt>
    <dgm:pt modelId="{9E068C34-727E-4F82-AD2C-766D4A182174}" type="sibTrans" cxnId="{A0D41E68-3E84-4E25-A274-4EA052C16202}">
      <dgm:prSet/>
      <dgm:spPr/>
      <dgm:t>
        <a:bodyPr/>
        <a:lstStyle/>
        <a:p>
          <a:endParaRPr lang="en-IN"/>
        </a:p>
      </dgm:t>
    </dgm:pt>
    <dgm:pt modelId="{C3F46D22-F4FA-45E9-8BE2-70D66402D7C6}">
      <dgm:prSet phldrT="[Text]" custT="1"/>
      <dgm:spPr/>
      <dgm:t>
        <a:bodyPr/>
        <a:lstStyle/>
        <a:p>
          <a:r>
            <a:rPr lang="en-US" sz="1200" b="1" dirty="0" err="1">
              <a:solidFill>
                <a:schemeClr val="tx1"/>
              </a:solidFill>
            </a:rPr>
            <a:t>Owner_Name</a:t>
          </a:r>
          <a:endParaRPr lang="en-IN" sz="1200" b="1" dirty="0">
            <a:solidFill>
              <a:schemeClr val="tx1"/>
            </a:solidFill>
          </a:endParaRPr>
        </a:p>
      </dgm:t>
    </dgm:pt>
    <dgm:pt modelId="{207ACE61-065D-4984-A390-8449C6897001}" type="parTrans" cxnId="{26883600-C3CA-443F-A011-31A4622E5110}">
      <dgm:prSet/>
      <dgm:spPr/>
      <dgm:t>
        <a:bodyPr/>
        <a:lstStyle/>
        <a:p>
          <a:endParaRPr lang="en-IN"/>
        </a:p>
      </dgm:t>
    </dgm:pt>
    <dgm:pt modelId="{800603E0-70E8-4D3C-AB43-2A744293BE3F}" type="sibTrans" cxnId="{26883600-C3CA-443F-A011-31A4622E5110}">
      <dgm:prSet/>
      <dgm:spPr/>
      <dgm:t>
        <a:bodyPr/>
        <a:lstStyle/>
        <a:p>
          <a:endParaRPr lang="en-IN"/>
        </a:p>
      </dgm:t>
    </dgm:pt>
    <dgm:pt modelId="{E9D4CAD3-74A6-444B-9DCA-4B5106AD4944}">
      <dgm:prSet phldrT="[Text]" custT="1"/>
      <dgm:spPr/>
      <dgm:t>
        <a:bodyPr/>
        <a:lstStyle/>
        <a:p>
          <a:r>
            <a:rPr lang="en-US" sz="1200" b="1" dirty="0">
              <a:solidFill>
                <a:schemeClr val="tx1"/>
              </a:solidFill>
            </a:rPr>
            <a:t>Place</a:t>
          </a:r>
          <a:endParaRPr lang="en-IN" sz="1200" b="1" dirty="0">
            <a:solidFill>
              <a:schemeClr val="tx1"/>
            </a:solidFill>
          </a:endParaRPr>
        </a:p>
      </dgm:t>
    </dgm:pt>
    <dgm:pt modelId="{86E7A5C8-FC37-4D3C-8741-A5B88807404D}" type="parTrans" cxnId="{BF172531-B972-4C20-A2F1-592C43314AED}">
      <dgm:prSet/>
      <dgm:spPr/>
      <dgm:t>
        <a:bodyPr/>
        <a:lstStyle/>
        <a:p>
          <a:endParaRPr lang="en-IN"/>
        </a:p>
      </dgm:t>
    </dgm:pt>
    <dgm:pt modelId="{D04EDFE9-3601-4990-9EEE-19B36F4BE440}" type="sibTrans" cxnId="{BF172531-B972-4C20-A2F1-592C43314AED}">
      <dgm:prSet/>
      <dgm:spPr/>
      <dgm:t>
        <a:bodyPr/>
        <a:lstStyle/>
        <a:p>
          <a:endParaRPr lang="en-IN"/>
        </a:p>
      </dgm:t>
    </dgm:pt>
    <dgm:pt modelId="{6C7C7CDF-4C26-4EE0-ADF8-1936E77AE6F9}">
      <dgm:prSet phldrT="[Text]" custT="1"/>
      <dgm:spPr/>
      <dgm:t>
        <a:bodyPr/>
        <a:lstStyle/>
        <a:p>
          <a:r>
            <a:rPr lang="en-US" sz="1200" b="1" dirty="0">
              <a:solidFill>
                <a:schemeClr val="tx1"/>
              </a:solidFill>
            </a:rPr>
            <a:t>Timings</a:t>
          </a:r>
          <a:endParaRPr lang="en-IN" sz="1200" b="1" dirty="0">
            <a:solidFill>
              <a:schemeClr val="tx1"/>
            </a:solidFill>
          </a:endParaRPr>
        </a:p>
      </dgm:t>
    </dgm:pt>
    <dgm:pt modelId="{920E3454-D807-4BF9-84D0-473B460D2B54}" type="parTrans" cxnId="{8149DC9B-04F8-4AB4-9616-C52BEED9E2A5}">
      <dgm:prSet/>
      <dgm:spPr/>
      <dgm:t>
        <a:bodyPr/>
        <a:lstStyle/>
        <a:p>
          <a:endParaRPr lang="en-IN"/>
        </a:p>
      </dgm:t>
    </dgm:pt>
    <dgm:pt modelId="{1F1C3D8D-42A4-4B34-ADFC-65E0677A2A29}" type="sibTrans" cxnId="{8149DC9B-04F8-4AB4-9616-C52BEED9E2A5}">
      <dgm:prSet/>
      <dgm:spPr/>
      <dgm:t>
        <a:bodyPr/>
        <a:lstStyle/>
        <a:p>
          <a:endParaRPr lang="en-IN"/>
        </a:p>
      </dgm:t>
    </dgm:pt>
    <dgm:pt modelId="{7E269405-9902-4AF9-95DA-D4053A912BA5}">
      <dgm:prSet phldrT="[Text]" custT="1"/>
      <dgm:spPr/>
      <dgm:t>
        <a:bodyPr/>
        <a:lstStyle/>
        <a:p>
          <a:r>
            <a:rPr lang="en-US" sz="1200" b="1" dirty="0">
              <a:solidFill>
                <a:schemeClr val="tx1"/>
              </a:solidFill>
            </a:rPr>
            <a:t>Food</a:t>
          </a:r>
          <a:endParaRPr lang="en-IN" sz="1200" b="1" dirty="0">
            <a:solidFill>
              <a:schemeClr val="tx1"/>
            </a:solidFill>
          </a:endParaRPr>
        </a:p>
      </dgm:t>
    </dgm:pt>
    <dgm:pt modelId="{88A3C675-9843-466C-A476-70EC89B73F0F}" type="parTrans" cxnId="{D79EB605-5FDD-4EBE-82AF-0C639CD19E11}">
      <dgm:prSet/>
      <dgm:spPr/>
      <dgm:t>
        <a:bodyPr/>
        <a:lstStyle/>
        <a:p>
          <a:endParaRPr lang="en-IN"/>
        </a:p>
      </dgm:t>
    </dgm:pt>
    <dgm:pt modelId="{8F908B25-FB5E-4409-8AF2-BBFF7605E961}" type="sibTrans" cxnId="{D79EB605-5FDD-4EBE-82AF-0C639CD19E11}">
      <dgm:prSet/>
      <dgm:spPr/>
      <dgm:t>
        <a:bodyPr/>
        <a:lstStyle/>
        <a:p>
          <a:endParaRPr lang="en-IN"/>
        </a:p>
      </dgm:t>
    </dgm:pt>
    <dgm:pt modelId="{DB78E403-5681-4428-8542-14F9C4D4DA2F}">
      <dgm:prSet phldrT="[Text]" custT="1"/>
      <dgm:spPr/>
      <dgm:t>
        <a:bodyPr/>
        <a:lstStyle/>
        <a:p>
          <a:r>
            <a:rPr lang="en-US" sz="1200" b="1" dirty="0" err="1">
              <a:solidFill>
                <a:schemeClr val="tx1"/>
              </a:solidFill>
            </a:rPr>
            <a:t>Number_of_Screens</a:t>
          </a:r>
          <a:endParaRPr lang="en-IN" sz="1200" b="1" dirty="0">
            <a:solidFill>
              <a:schemeClr val="tx1"/>
            </a:solidFill>
          </a:endParaRPr>
        </a:p>
      </dgm:t>
    </dgm:pt>
    <dgm:pt modelId="{F127B7BB-573D-44F8-9E8D-47B198A7232A}" type="parTrans" cxnId="{BB6F498E-E077-4BAB-8288-56ECD2518839}">
      <dgm:prSet/>
      <dgm:spPr/>
      <dgm:t>
        <a:bodyPr/>
        <a:lstStyle/>
        <a:p>
          <a:endParaRPr lang="en-IN"/>
        </a:p>
      </dgm:t>
    </dgm:pt>
    <dgm:pt modelId="{6497EC1A-86A5-4693-9DC1-F30B0BC4FDA9}" type="sibTrans" cxnId="{BB6F498E-E077-4BAB-8288-56ECD2518839}">
      <dgm:prSet/>
      <dgm:spPr/>
      <dgm:t>
        <a:bodyPr/>
        <a:lstStyle/>
        <a:p>
          <a:endParaRPr lang="en-IN"/>
        </a:p>
      </dgm:t>
    </dgm:pt>
    <dgm:pt modelId="{6FDAB2A0-2987-4EB8-A3D1-1C91A6154B56}">
      <dgm:prSet phldrT="[Text]" custT="1"/>
      <dgm:spPr/>
      <dgm:t>
        <a:bodyPr/>
        <a:lstStyle/>
        <a:p>
          <a:r>
            <a:rPr lang="en-IN" sz="1200" b="1" dirty="0">
              <a:solidFill>
                <a:schemeClr val="tx1"/>
              </a:solidFill>
            </a:rPr>
            <a:t>Password</a:t>
          </a:r>
        </a:p>
      </dgm:t>
    </dgm:pt>
    <dgm:pt modelId="{8B53404C-4047-4BEB-AD44-929852E4A70E}" type="parTrans" cxnId="{0EF08228-8A9B-4158-A632-6E4D77760CB0}">
      <dgm:prSet/>
      <dgm:spPr/>
      <dgm:t>
        <a:bodyPr/>
        <a:lstStyle/>
        <a:p>
          <a:endParaRPr lang="en-IN"/>
        </a:p>
      </dgm:t>
    </dgm:pt>
    <dgm:pt modelId="{FED7121F-648F-412A-A943-C97C4918758F}" type="sibTrans" cxnId="{0EF08228-8A9B-4158-A632-6E4D77760CB0}">
      <dgm:prSet/>
      <dgm:spPr/>
      <dgm:t>
        <a:bodyPr/>
        <a:lstStyle/>
        <a:p>
          <a:endParaRPr lang="en-IN"/>
        </a:p>
      </dgm:t>
    </dgm:pt>
    <dgm:pt modelId="{10891A35-F8E7-49B7-95EA-8E8FA9624F4C}" type="pres">
      <dgm:prSet presAssocID="{A6A66C34-9E56-4CE2-92EC-1AEDA5171119}" presName="composite" presStyleCnt="0">
        <dgm:presLayoutVars>
          <dgm:chMax val="1"/>
          <dgm:dir/>
          <dgm:resizeHandles val="exact"/>
        </dgm:presLayoutVars>
      </dgm:prSet>
      <dgm:spPr/>
    </dgm:pt>
    <dgm:pt modelId="{DD23949A-169F-49C8-A89A-59BB81C5501B}" type="pres">
      <dgm:prSet presAssocID="{A6A66C34-9E56-4CE2-92EC-1AEDA5171119}" presName="radial" presStyleCnt="0">
        <dgm:presLayoutVars>
          <dgm:animLvl val="ctr"/>
        </dgm:presLayoutVars>
      </dgm:prSet>
      <dgm:spPr/>
    </dgm:pt>
    <dgm:pt modelId="{9ABDF294-BB6C-4BDC-BAE0-D599B851ED65}" type="pres">
      <dgm:prSet presAssocID="{C9E5C512-C9D6-4E1E-863F-632F3D3EBD7A}" presName="centerShape" presStyleLbl="vennNode1" presStyleIdx="0" presStyleCnt="9"/>
      <dgm:spPr/>
    </dgm:pt>
    <dgm:pt modelId="{C262A4FB-4805-4074-8450-21346F9A7C6B}" type="pres">
      <dgm:prSet presAssocID="{1F977923-9E7A-40F2-A904-E5CD1CA5413E}" presName="node" presStyleLbl="vennNode1" presStyleIdx="1" presStyleCnt="9">
        <dgm:presLayoutVars>
          <dgm:bulletEnabled val="1"/>
        </dgm:presLayoutVars>
      </dgm:prSet>
      <dgm:spPr/>
    </dgm:pt>
    <dgm:pt modelId="{4DE208A3-1B81-41E5-A0D6-4BD8E1D60045}" type="pres">
      <dgm:prSet presAssocID="{6E80E1BF-B623-42A7-9A61-02FFE8E2E5BF}" presName="node" presStyleLbl="vennNode1" presStyleIdx="2" presStyleCnt="9">
        <dgm:presLayoutVars>
          <dgm:bulletEnabled val="1"/>
        </dgm:presLayoutVars>
      </dgm:prSet>
      <dgm:spPr/>
    </dgm:pt>
    <dgm:pt modelId="{D1C5BE1A-E780-4E01-8B88-FA688726239F}" type="pres">
      <dgm:prSet presAssocID="{C3F46D22-F4FA-45E9-8BE2-70D66402D7C6}" presName="node" presStyleLbl="vennNode1" presStyleIdx="3" presStyleCnt="9">
        <dgm:presLayoutVars>
          <dgm:bulletEnabled val="1"/>
        </dgm:presLayoutVars>
      </dgm:prSet>
      <dgm:spPr/>
    </dgm:pt>
    <dgm:pt modelId="{BBD609B9-6189-4B93-BCB1-7299292B8612}" type="pres">
      <dgm:prSet presAssocID="{E9D4CAD3-74A6-444B-9DCA-4B5106AD4944}" presName="node" presStyleLbl="vennNode1" presStyleIdx="4" presStyleCnt="9">
        <dgm:presLayoutVars>
          <dgm:bulletEnabled val="1"/>
        </dgm:presLayoutVars>
      </dgm:prSet>
      <dgm:spPr/>
    </dgm:pt>
    <dgm:pt modelId="{14EF1364-F535-4143-94D1-9A9306FDF05A}" type="pres">
      <dgm:prSet presAssocID="{6C7C7CDF-4C26-4EE0-ADF8-1936E77AE6F9}" presName="node" presStyleLbl="vennNode1" presStyleIdx="5" presStyleCnt="9">
        <dgm:presLayoutVars>
          <dgm:bulletEnabled val="1"/>
        </dgm:presLayoutVars>
      </dgm:prSet>
      <dgm:spPr/>
    </dgm:pt>
    <dgm:pt modelId="{B59A3219-63DA-40ED-A61F-E51DA9DEE982}" type="pres">
      <dgm:prSet presAssocID="{7E269405-9902-4AF9-95DA-D4053A912BA5}" presName="node" presStyleLbl="vennNode1" presStyleIdx="6" presStyleCnt="9" custRadScaleRad="99981" custRadScaleInc="91">
        <dgm:presLayoutVars>
          <dgm:bulletEnabled val="1"/>
        </dgm:presLayoutVars>
      </dgm:prSet>
      <dgm:spPr/>
    </dgm:pt>
    <dgm:pt modelId="{EE9C2361-A8A0-42BC-83C8-A7328C94A85C}" type="pres">
      <dgm:prSet presAssocID="{DB78E403-5681-4428-8542-14F9C4D4DA2F}" presName="node" presStyleLbl="vennNode1" presStyleIdx="7" presStyleCnt="9">
        <dgm:presLayoutVars>
          <dgm:bulletEnabled val="1"/>
        </dgm:presLayoutVars>
      </dgm:prSet>
      <dgm:spPr/>
    </dgm:pt>
    <dgm:pt modelId="{99B04C2F-31B5-4D1B-A446-102F2E91AABC}" type="pres">
      <dgm:prSet presAssocID="{6FDAB2A0-2987-4EB8-A3D1-1C91A6154B56}" presName="node" presStyleLbl="vennNode1" presStyleIdx="8" presStyleCnt="9">
        <dgm:presLayoutVars>
          <dgm:bulletEnabled val="1"/>
        </dgm:presLayoutVars>
      </dgm:prSet>
      <dgm:spPr/>
    </dgm:pt>
  </dgm:ptLst>
  <dgm:cxnLst>
    <dgm:cxn modelId="{26883600-C3CA-443F-A011-31A4622E5110}" srcId="{C9E5C512-C9D6-4E1E-863F-632F3D3EBD7A}" destId="{C3F46D22-F4FA-45E9-8BE2-70D66402D7C6}" srcOrd="2" destOrd="0" parTransId="{207ACE61-065D-4984-A390-8449C6897001}" sibTransId="{800603E0-70E8-4D3C-AB43-2A744293BE3F}"/>
    <dgm:cxn modelId="{1DE7C202-047D-4527-9BA5-414DBCFDA518}" type="presOf" srcId="{1F977923-9E7A-40F2-A904-E5CD1CA5413E}" destId="{C262A4FB-4805-4074-8450-21346F9A7C6B}" srcOrd="0" destOrd="0" presId="urn:microsoft.com/office/officeart/2005/8/layout/radial3"/>
    <dgm:cxn modelId="{D79EB605-5FDD-4EBE-82AF-0C639CD19E11}" srcId="{C9E5C512-C9D6-4E1E-863F-632F3D3EBD7A}" destId="{7E269405-9902-4AF9-95DA-D4053A912BA5}" srcOrd="5" destOrd="0" parTransId="{88A3C675-9843-466C-A476-70EC89B73F0F}" sibTransId="{8F908B25-FB5E-4409-8AF2-BBFF7605E961}"/>
    <dgm:cxn modelId="{F1496D1D-32CE-4B98-9B06-C31558C51E09}" type="presOf" srcId="{6E80E1BF-B623-42A7-9A61-02FFE8E2E5BF}" destId="{4DE208A3-1B81-41E5-A0D6-4BD8E1D60045}" srcOrd="0" destOrd="0" presId="urn:microsoft.com/office/officeart/2005/8/layout/radial3"/>
    <dgm:cxn modelId="{0EF08228-8A9B-4158-A632-6E4D77760CB0}" srcId="{C9E5C512-C9D6-4E1E-863F-632F3D3EBD7A}" destId="{6FDAB2A0-2987-4EB8-A3D1-1C91A6154B56}" srcOrd="7" destOrd="0" parTransId="{8B53404C-4047-4BEB-AD44-929852E4A70E}" sibTransId="{FED7121F-648F-412A-A943-C97C4918758F}"/>
    <dgm:cxn modelId="{BF172531-B972-4C20-A2F1-592C43314AED}" srcId="{C9E5C512-C9D6-4E1E-863F-632F3D3EBD7A}" destId="{E9D4CAD3-74A6-444B-9DCA-4B5106AD4944}" srcOrd="3" destOrd="0" parTransId="{86E7A5C8-FC37-4D3C-8741-A5B88807404D}" sibTransId="{D04EDFE9-3601-4990-9EEE-19B36F4BE440}"/>
    <dgm:cxn modelId="{21BA3E38-3308-4F9F-95A1-0F720D70F34A}" type="presOf" srcId="{6C7C7CDF-4C26-4EE0-ADF8-1936E77AE6F9}" destId="{14EF1364-F535-4143-94D1-9A9306FDF05A}" srcOrd="0" destOrd="0" presId="urn:microsoft.com/office/officeart/2005/8/layout/radial3"/>
    <dgm:cxn modelId="{A0D41E68-3E84-4E25-A274-4EA052C16202}" srcId="{C9E5C512-C9D6-4E1E-863F-632F3D3EBD7A}" destId="{6E80E1BF-B623-42A7-9A61-02FFE8E2E5BF}" srcOrd="1" destOrd="0" parTransId="{5103A421-263A-4BBC-ACDB-DDAF81DB89D7}" sibTransId="{9E068C34-727E-4F82-AD2C-766D4A182174}"/>
    <dgm:cxn modelId="{C275295A-9271-4D36-A779-825B83CCE5D8}" type="presOf" srcId="{6FDAB2A0-2987-4EB8-A3D1-1C91A6154B56}" destId="{99B04C2F-31B5-4D1B-A446-102F2E91AABC}" srcOrd="0" destOrd="0" presId="urn:microsoft.com/office/officeart/2005/8/layout/radial3"/>
    <dgm:cxn modelId="{C33ECD7B-A14D-4153-B466-AFED2009451C}" srcId="{A6A66C34-9E56-4CE2-92EC-1AEDA5171119}" destId="{C9E5C512-C9D6-4E1E-863F-632F3D3EBD7A}" srcOrd="0" destOrd="0" parTransId="{EB91DB73-E121-4E2B-8BD4-7BDD0C0866B8}" sibTransId="{25D8DC03-B738-4564-9AAC-274606530834}"/>
    <dgm:cxn modelId="{BB6F498E-E077-4BAB-8288-56ECD2518839}" srcId="{C9E5C512-C9D6-4E1E-863F-632F3D3EBD7A}" destId="{DB78E403-5681-4428-8542-14F9C4D4DA2F}" srcOrd="6" destOrd="0" parTransId="{F127B7BB-573D-44F8-9E8D-47B198A7232A}" sibTransId="{6497EC1A-86A5-4693-9DC1-F30B0BC4FDA9}"/>
    <dgm:cxn modelId="{8149DC9B-04F8-4AB4-9616-C52BEED9E2A5}" srcId="{C9E5C512-C9D6-4E1E-863F-632F3D3EBD7A}" destId="{6C7C7CDF-4C26-4EE0-ADF8-1936E77AE6F9}" srcOrd="4" destOrd="0" parTransId="{920E3454-D807-4BF9-84D0-473B460D2B54}" sibTransId="{1F1C3D8D-42A4-4B34-ADFC-65E0677A2A29}"/>
    <dgm:cxn modelId="{75ECFF9B-1EAA-43F5-811E-E75F571DB266}" type="presOf" srcId="{C3F46D22-F4FA-45E9-8BE2-70D66402D7C6}" destId="{D1C5BE1A-E780-4E01-8B88-FA688726239F}" srcOrd="0" destOrd="0" presId="urn:microsoft.com/office/officeart/2005/8/layout/radial3"/>
    <dgm:cxn modelId="{557429BF-ABFD-4233-B175-681F2AA2BB68}" type="presOf" srcId="{E9D4CAD3-74A6-444B-9DCA-4B5106AD4944}" destId="{BBD609B9-6189-4B93-BCB1-7299292B8612}" srcOrd="0" destOrd="0" presId="urn:microsoft.com/office/officeart/2005/8/layout/radial3"/>
    <dgm:cxn modelId="{7B2442C4-0EB8-4900-83A6-8AAAB5CE995D}" type="presOf" srcId="{C9E5C512-C9D6-4E1E-863F-632F3D3EBD7A}" destId="{9ABDF294-BB6C-4BDC-BAE0-D599B851ED65}" srcOrd="0" destOrd="0" presId="urn:microsoft.com/office/officeart/2005/8/layout/radial3"/>
    <dgm:cxn modelId="{2D552CD3-56F8-4C81-98B9-2282F1CA2B79}" type="presOf" srcId="{7E269405-9902-4AF9-95DA-D4053A912BA5}" destId="{B59A3219-63DA-40ED-A61F-E51DA9DEE982}" srcOrd="0" destOrd="0" presId="urn:microsoft.com/office/officeart/2005/8/layout/radial3"/>
    <dgm:cxn modelId="{0915C7E7-CA16-461A-B3A4-59C3E5AFA5F2}" type="presOf" srcId="{DB78E403-5681-4428-8542-14F9C4D4DA2F}" destId="{EE9C2361-A8A0-42BC-83C8-A7328C94A85C}" srcOrd="0" destOrd="0" presId="urn:microsoft.com/office/officeart/2005/8/layout/radial3"/>
    <dgm:cxn modelId="{77E6FFF4-3B77-4668-9039-7D69076E7DA8}" type="presOf" srcId="{A6A66C34-9E56-4CE2-92EC-1AEDA5171119}" destId="{10891A35-F8E7-49B7-95EA-8E8FA9624F4C}" srcOrd="0" destOrd="0" presId="urn:microsoft.com/office/officeart/2005/8/layout/radial3"/>
    <dgm:cxn modelId="{FE5C7AF7-CF00-40D6-8730-6E3E2AAA45D9}" srcId="{C9E5C512-C9D6-4E1E-863F-632F3D3EBD7A}" destId="{1F977923-9E7A-40F2-A904-E5CD1CA5413E}" srcOrd="0" destOrd="0" parTransId="{646E894B-B646-470E-AFED-91F908DDCC63}" sibTransId="{6D6D65CD-C07C-4006-A9EF-698F15DD45A1}"/>
    <dgm:cxn modelId="{D820CA4B-6D71-441A-8946-026A342F16B9}" type="presParOf" srcId="{10891A35-F8E7-49B7-95EA-8E8FA9624F4C}" destId="{DD23949A-169F-49C8-A89A-59BB81C5501B}" srcOrd="0" destOrd="0" presId="urn:microsoft.com/office/officeart/2005/8/layout/radial3"/>
    <dgm:cxn modelId="{45620F67-5BB4-407E-8F47-E4D0D7F94F5D}" type="presParOf" srcId="{DD23949A-169F-49C8-A89A-59BB81C5501B}" destId="{9ABDF294-BB6C-4BDC-BAE0-D599B851ED65}" srcOrd="0" destOrd="0" presId="urn:microsoft.com/office/officeart/2005/8/layout/radial3"/>
    <dgm:cxn modelId="{52B3275F-37F9-416B-9ECA-484CE398C825}" type="presParOf" srcId="{DD23949A-169F-49C8-A89A-59BB81C5501B}" destId="{C262A4FB-4805-4074-8450-21346F9A7C6B}" srcOrd="1" destOrd="0" presId="urn:microsoft.com/office/officeart/2005/8/layout/radial3"/>
    <dgm:cxn modelId="{B3455FED-2888-44FB-B3B7-BD165E1695A7}" type="presParOf" srcId="{DD23949A-169F-49C8-A89A-59BB81C5501B}" destId="{4DE208A3-1B81-41E5-A0D6-4BD8E1D60045}" srcOrd="2" destOrd="0" presId="urn:microsoft.com/office/officeart/2005/8/layout/radial3"/>
    <dgm:cxn modelId="{D956FB97-90D8-4C21-8183-227A3A11D6C0}" type="presParOf" srcId="{DD23949A-169F-49C8-A89A-59BB81C5501B}" destId="{D1C5BE1A-E780-4E01-8B88-FA688726239F}" srcOrd="3" destOrd="0" presId="urn:microsoft.com/office/officeart/2005/8/layout/radial3"/>
    <dgm:cxn modelId="{5AF0AFB7-1FB5-4689-A84C-CF7829D35FFC}" type="presParOf" srcId="{DD23949A-169F-49C8-A89A-59BB81C5501B}" destId="{BBD609B9-6189-4B93-BCB1-7299292B8612}" srcOrd="4" destOrd="0" presId="urn:microsoft.com/office/officeart/2005/8/layout/radial3"/>
    <dgm:cxn modelId="{6ED87C17-B455-4CED-B495-4DCA80806111}" type="presParOf" srcId="{DD23949A-169F-49C8-A89A-59BB81C5501B}" destId="{14EF1364-F535-4143-94D1-9A9306FDF05A}" srcOrd="5" destOrd="0" presId="urn:microsoft.com/office/officeart/2005/8/layout/radial3"/>
    <dgm:cxn modelId="{5DAFD1A8-92C6-46A8-A76F-6D7E0557906A}" type="presParOf" srcId="{DD23949A-169F-49C8-A89A-59BB81C5501B}" destId="{B59A3219-63DA-40ED-A61F-E51DA9DEE982}" srcOrd="6" destOrd="0" presId="urn:microsoft.com/office/officeart/2005/8/layout/radial3"/>
    <dgm:cxn modelId="{79B030D4-2C58-40CF-B16C-C12F94AE460C}" type="presParOf" srcId="{DD23949A-169F-49C8-A89A-59BB81C5501B}" destId="{EE9C2361-A8A0-42BC-83C8-A7328C94A85C}" srcOrd="7" destOrd="0" presId="urn:microsoft.com/office/officeart/2005/8/layout/radial3"/>
    <dgm:cxn modelId="{3A624F9B-08C4-4E37-BB88-03345EB86E54}" type="presParOf" srcId="{DD23949A-169F-49C8-A89A-59BB81C5501B}" destId="{99B04C2F-31B5-4D1B-A446-102F2E91AABC}" srcOrd="8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DCFB6598-E251-4DB6-90C5-BB75F37225DC}" type="doc">
      <dgm:prSet loTypeId="urn:microsoft.com/office/officeart/2005/8/layout/radial3" loCatId="cycle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1D65AE60-8D68-471B-A5FF-BEBACB0FEA5C}">
      <dgm:prSet phldrT="[Text]" custT="1"/>
      <dgm:spPr/>
      <dgm:t>
        <a:bodyPr/>
        <a:lstStyle/>
        <a:p>
          <a:r>
            <a:rPr lang="en-US" sz="2800" b="1" dirty="0"/>
            <a:t>MOVIE TABLE</a:t>
          </a:r>
          <a:endParaRPr lang="en-IN" sz="2800" b="1" dirty="0"/>
        </a:p>
      </dgm:t>
    </dgm:pt>
    <dgm:pt modelId="{897C68B2-0748-4405-B552-12AC1AAE7938}" type="parTrans" cxnId="{BF28F570-E7BB-4D76-B754-085787EB516D}">
      <dgm:prSet/>
      <dgm:spPr/>
      <dgm:t>
        <a:bodyPr/>
        <a:lstStyle/>
        <a:p>
          <a:endParaRPr lang="en-IN"/>
        </a:p>
      </dgm:t>
    </dgm:pt>
    <dgm:pt modelId="{4192564A-933E-4B6A-93CB-ED8B18AC8E04}" type="sibTrans" cxnId="{BF28F570-E7BB-4D76-B754-085787EB516D}">
      <dgm:prSet/>
      <dgm:spPr/>
      <dgm:t>
        <a:bodyPr/>
        <a:lstStyle/>
        <a:p>
          <a:endParaRPr lang="en-IN"/>
        </a:p>
      </dgm:t>
    </dgm:pt>
    <dgm:pt modelId="{F8A50165-0B19-4D1C-8682-9246793A1F38}">
      <dgm:prSet phldrT="[Text]" custT="1"/>
      <dgm:spPr/>
      <dgm:t>
        <a:bodyPr/>
        <a:lstStyle/>
        <a:p>
          <a:r>
            <a:rPr lang="en-US" sz="1200" b="1" dirty="0" err="1"/>
            <a:t>Movie_Name</a:t>
          </a:r>
          <a:endParaRPr lang="en-IN" sz="1200" b="1" dirty="0"/>
        </a:p>
      </dgm:t>
    </dgm:pt>
    <dgm:pt modelId="{FC3501EA-BD4A-4457-9C22-C6E750F515F6}" type="parTrans" cxnId="{02215EEA-7208-48EA-B960-22D1174F830F}">
      <dgm:prSet/>
      <dgm:spPr/>
      <dgm:t>
        <a:bodyPr/>
        <a:lstStyle/>
        <a:p>
          <a:endParaRPr lang="en-IN"/>
        </a:p>
      </dgm:t>
    </dgm:pt>
    <dgm:pt modelId="{CB9AC86B-1E94-44F2-8C38-6ED01CC968FE}" type="sibTrans" cxnId="{02215EEA-7208-48EA-B960-22D1174F830F}">
      <dgm:prSet/>
      <dgm:spPr/>
      <dgm:t>
        <a:bodyPr/>
        <a:lstStyle/>
        <a:p>
          <a:endParaRPr lang="en-IN"/>
        </a:p>
      </dgm:t>
    </dgm:pt>
    <dgm:pt modelId="{2542150B-5C8A-4FBF-A2D7-A195EBC5FEFB}">
      <dgm:prSet phldrT="[Text]" custT="1"/>
      <dgm:spPr/>
      <dgm:t>
        <a:bodyPr/>
        <a:lstStyle/>
        <a:p>
          <a:r>
            <a:rPr lang="en-US" sz="1200" b="1"/>
            <a:t>Duration</a:t>
          </a:r>
          <a:endParaRPr lang="en-IN" sz="1200" b="1" dirty="0"/>
        </a:p>
      </dgm:t>
    </dgm:pt>
    <dgm:pt modelId="{F2DD4C18-A8F6-4FC6-81BC-0799D92F2211}" type="parTrans" cxnId="{D9F83B17-1A35-4413-BCD8-99C7D3489807}">
      <dgm:prSet/>
      <dgm:spPr/>
      <dgm:t>
        <a:bodyPr/>
        <a:lstStyle/>
        <a:p>
          <a:endParaRPr lang="en-IN"/>
        </a:p>
      </dgm:t>
    </dgm:pt>
    <dgm:pt modelId="{D33EB5D2-367A-49F7-8D1E-74A8D960496E}" type="sibTrans" cxnId="{D9F83B17-1A35-4413-BCD8-99C7D3489807}">
      <dgm:prSet/>
      <dgm:spPr/>
      <dgm:t>
        <a:bodyPr/>
        <a:lstStyle/>
        <a:p>
          <a:endParaRPr lang="en-IN"/>
        </a:p>
      </dgm:t>
    </dgm:pt>
    <dgm:pt modelId="{E38581E7-C974-4CAF-8299-AE9C36428922}">
      <dgm:prSet phldrT="[Text]" custT="1"/>
      <dgm:spPr/>
      <dgm:t>
        <a:bodyPr/>
        <a:lstStyle/>
        <a:p>
          <a:r>
            <a:rPr lang="en-US" sz="1200" b="1"/>
            <a:t>Release_Date</a:t>
          </a:r>
          <a:endParaRPr lang="en-IN" sz="1200" b="1" dirty="0"/>
        </a:p>
      </dgm:t>
    </dgm:pt>
    <dgm:pt modelId="{05E6975B-F7A1-4D63-BB71-279908B1D08F}" type="parTrans" cxnId="{A5748545-390F-4A94-9638-98D92FC1DF54}">
      <dgm:prSet/>
      <dgm:spPr/>
      <dgm:t>
        <a:bodyPr/>
        <a:lstStyle/>
        <a:p>
          <a:endParaRPr lang="en-IN"/>
        </a:p>
      </dgm:t>
    </dgm:pt>
    <dgm:pt modelId="{F39B059B-9349-455D-9315-4505C44943E6}" type="sibTrans" cxnId="{A5748545-390F-4A94-9638-98D92FC1DF54}">
      <dgm:prSet/>
      <dgm:spPr/>
      <dgm:t>
        <a:bodyPr/>
        <a:lstStyle/>
        <a:p>
          <a:endParaRPr lang="en-IN"/>
        </a:p>
      </dgm:t>
    </dgm:pt>
    <dgm:pt modelId="{F732B3FC-3195-47F0-B433-1FCB82FC12B3}">
      <dgm:prSet phldrT="[Text]" custT="1"/>
      <dgm:spPr/>
      <dgm:t>
        <a:bodyPr/>
        <a:lstStyle/>
        <a:p>
          <a:r>
            <a:rPr lang="en-US" sz="1200" b="1"/>
            <a:t>Languages_Available</a:t>
          </a:r>
          <a:endParaRPr lang="en-IN" sz="1200" b="1" dirty="0"/>
        </a:p>
      </dgm:t>
    </dgm:pt>
    <dgm:pt modelId="{2CAF56FE-1143-428C-BD62-7C901EABC79C}" type="parTrans" cxnId="{5AF6D4FE-D2D8-4AFF-9D7C-5BCFE881766F}">
      <dgm:prSet/>
      <dgm:spPr/>
      <dgm:t>
        <a:bodyPr/>
        <a:lstStyle/>
        <a:p>
          <a:endParaRPr lang="en-IN"/>
        </a:p>
      </dgm:t>
    </dgm:pt>
    <dgm:pt modelId="{FC53D66F-D516-484B-BDF2-0A709F08A338}" type="sibTrans" cxnId="{5AF6D4FE-D2D8-4AFF-9D7C-5BCFE881766F}">
      <dgm:prSet/>
      <dgm:spPr/>
      <dgm:t>
        <a:bodyPr/>
        <a:lstStyle/>
        <a:p>
          <a:endParaRPr lang="en-IN"/>
        </a:p>
      </dgm:t>
    </dgm:pt>
    <dgm:pt modelId="{9108E826-8F3D-4949-8277-5E8CBF65F085}">
      <dgm:prSet phldrT="[Text]" custT="1"/>
      <dgm:spPr/>
      <dgm:t>
        <a:bodyPr/>
        <a:lstStyle/>
        <a:p>
          <a:r>
            <a:rPr lang="en-US" sz="1200" b="1"/>
            <a:t>Genre</a:t>
          </a:r>
          <a:endParaRPr lang="en-IN" sz="1200" b="1" dirty="0"/>
        </a:p>
      </dgm:t>
    </dgm:pt>
    <dgm:pt modelId="{9D51710F-9714-4221-8A88-B59C1AED00D9}" type="parTrans" cxnId="{CE115FFF-7105-41B8-9E34-61520B6F6E4F}">
      <dgm:prSet/>
      <dgm:spPr/>
      <dgm:t>
        <a:bodyPr/>
        <a:lstStyle/>
        <a:p>
          <a:endParaRPr lang="en-IN"/>
        </a:p>
      </dgm:t>
    </dgm:pt>
    <dgm:pt modelId="{14EABA01-3223-4D2E-A06A-C0049F915CBA}" type="sibTrans" cxnId="{CE115FFF-7105-41B8-9E34-61520B6F6E4F}">
      <dgm:prSet/>
      <dgm:spPr/>
      <dgm:t>
        <a:bodyPr/>
        <a:lstStyle/>
        <a:p>
          <a:endParaRPr lang="en-IN"/>
        </a:p>
      </dgm:t>
    </dgm:pt>
    <dgm:pt modelId="{9FE7DACD-ACCC-44C4-B4B3-7A5AE2F2D502}">
      <dgm:prSet phldrT="[Text]" custT="1"/>
      <dgm:spPr/>
      <dgm:t>
        <a:bodyPr/>
        <a:lstStyle/>
        <a:p>
          <a:r>
            <a:rPr lang="en-US" sz="1200" b="1" dirty="0"/>
            <a:t>Images</a:t>
          </a:r>
          <a:endParaRPr lang="en-IN" sz="1200" b="1" dirty="0"/>
        </a:p>
      </dgm:t>
    </dgm:pt>
    <dgm:pt modelId="{A792B975-2DD8-4028-BA95-9C643AED40FD}" type="parTrans" cxnId="{53E66E93-B7F5-40A1-96E3-4EFA17A16CBD}">
      <dgm:prSet/>
      <dgm:spPr/>
      <dgm:t>
        <a:bodyPr/>
        <a:lstStyle/>
        <a:p>
          <a:endParaRPr lang="en-IN"/>
        </a:p>
      </dgm:t>
    </dgm:pt>
    <dgm:pt modelId="{00D0C91B-867C-4973-AC0E-B6384EE252F6}" type="sibTrans" cxnId="{53E66E93-B7F5-40A1-96E3-4EFA17A16CBD}">
      <dgm:prSet/>
      <dgm:spPr/>
      <dgm:t>
        <a:bodyPr/>
        <a:lstStyle/>
        <a:p>
          <a:endParaRPr lang="en-IN"/>
        </a:p>
      </dgm:t>
    </dgm:pt>
    <dgm:pt modelId="{0FC8F2A1-DE9B-4634-A410-624B1AEB265D}">
      <dgm:prSet phldrT="[Text]" custT="1"/>
      <dgm:spPr/>
      <dgm:t>
        <a:bodyPr/>
        <a:lstStyle/>
        <a:p>
          <a:r>
            <a:rPr lang="en-IN" sz="1200" b="1" dirty="0" err="1"/>
            <a:t>Theatre_Name</a:t>
          </a:r>
          <a:endParaRPr lang="en-IN" sz="1200" b="1" dirty="0"/>
        </a:p>
      </dgm:t>
    </dgm:pt>
    <dgm:pt modelId="{1DAA92E3-8FE2-48A1-96A8-FFB921F55F85}" type="parTrans" cxnId="{537CFBDF-CCC5-40A3-8159-EB127731404C}">
      <dgm:prSet/>
      <dgm:spPr/>
      <dgm:t>
        <a:bodyPr/>
        <a:lstStyle/>
        <a:p>
          <a:endParaRPr lang="en-IN"/>
        </a:p>
      </dgm:t>
    </dgm:pt>
    <dgm:pt modelId="{AD226C2E-88DB-4458-8C51-44FE3A0CAAF6}" type="sibTrans" cxnId="{537CFBDF-CCC5-40A3-8159-EB127731404C}">
      <dgm:prSet/>
      <dgm:spPr/>
      <dgm:t>
        <a:bodyPr/>
        <a:lstStyle/>
        <a:p>
          <a:endParaRPr lang="en-IN"/>
        </a:p>
      </dgm:t>
    </dgm:pt>
    <dgm:pt modelId="{B68EC3DF-563F-4D2B-94DB-1D957E1123FF}">
      <dgm:prSet phldrT="[Text]" custT="1"/>
      <dgm:spPr/>
      <dgm:t>
        <a:bodyPr/>
        <a:lstStyle/>
        <a:p>
          <a:r>
            <a:rPr lang="en-IN" sz="1200" b="1" dirty="0"/>
            <a:t>Ratings</a:t>
          </a:r>
        </a:p>
      </dgm:t>
    </dgm:pt>
    <dgm:pt modelId="{56C66017-5291-4702-A8C3-030CB316F89F}" type="parTrans" cxnId="{0D91552D-2557-42BB-9431-2585C67D8100}">
      <dgm:prSet/>
      <dgm:spPr/>
      <dgm:t>
        <a:bodyPr/>
        <a:lstStyle/>
        <a:p>
          <a:endParaRPr lang="en-IN"/>
        </a:p>
      </dgm:t>
    </dgm:pt>
    <dgm:pt modelId="{D444CB39-7040-45B5-AD27-507F85FA52A9}" type="sibTrans" cxnId="{0D91552D-2557-42BB-9431-2585C67D8100}">
      <dgm:prSet/>
      <dgm:spPr/>
      <dgm:t>
        <a:bodyPr/>
        <a:lstStyle/>
        <a:p>
          <a:endParaRPr lang="en-IN"/>
        </a:p>
      </dgm:t>
    </dgm:pt>
    <dgm:pt modelId="{A0B89229-5A96-49A5-AE72-A9D39DF1E74A}">
      <dgm:prSet phldrT="[Text]" custT="1"/>
      <dgm:spPr/>
      <dgm:t>
        <a:bodyPr/>
        <a:lstStyle/>
        <a:p>
          <a:r>
            <a:rPr lang="en-IN" sz="1200" b="1" dirty="0" err="1"/>
            <a:t>Ticket_Cost</a:t>
          </a:r>
          <a:endParaRPr lang="en-IN" sz="1200" b="1" dirty="0"/>
        </a:p>
      </dgm:t>
    </dgm:pt>
    <dgm:pt modelId="{70B21B9E-3AE1-4A4F-B762-ECAC13E32B72}" type="parTrans" cxnId="{02D269EA-449F-40DD-B8AC-C7676683356E}">
      <dgm:prSet/>
      <dgm:spPr/>
      <dgm:t>
        <a:bodyPr/>
        <a:lstStyle/>
        <a:p>
          <a:endParaRPr lang="en-IN"/>
        </a:p>
      </dgm:t>
    </dgm:pt>
    <dgm:pt modelId="{83AB00BA-226B-4E3A-A8D1-F71F09FCB116}" type="sibTrans" cxnId="{02D269EA-449F-40DD-B8AC-C7676683356E}">
      <dgm:prSet/>
      <dgm:spPr/>
      <dgm:t>
        <a:bodyPr/>
        <a:lstStyle/>
        <a:p>
          <a:endParaRPr lang="en-IN"/>
        </a:p>
      </dgm:t>
    </dgm:pt>
    <dgm:pt modelId="{8C9F1559-4E05-46D4-83D8-DCA15459D923}">
      <dgm:prSet phldrT="[Text]" custT="1"/>
      <dgm:spPr/>
      <dgm:t>
        <a:bodyPr/>
        <a:lstStyle/>
        <a:p>
          <a:r>
            <a:rPr lang="en-IN" sz="1200" b="1" dirty="0"/>
            <a:t>Trailer</a:t>
          </a:r>
        </a:p>
      </dgm:t>
    </dgm:pt>
    <dgm:pt modelId="{E971CA14-A88C-4D2C-9051-2B248E6D7052}" type="parTrans" cxnId="{8407BC97-131F-4A89-A414-12F86D1CDC59}">
      <dgm:prSet/>
      <dgm:spPr/>
      <dgm:t>
        <a:bodyPr/>
        <a:lstStyle/>
        <a:p>
          <a:endParaRPr lang="en-IN"/>
        </a:p>
      </dgm:t>
    </dgm:pt>
    <dgm:pt modelId="{8B10FA45-CB07-4050-84BC-17F6EDE95CFF}" type="sibTrans" cxnId="{8407BC97-131F-4A89-A414-12F86D1CDC59}">
      <dgm:prSet/>
      <dgm:spPr/>
      <dgm:t>
        <a:bodyPr/>
        <a:lstStyle/>
        <a:p>
          <a:endParaRPr lang="en-IN"/>
        </a:p>
      </dgm:t>
    </dgm:pt>
    <dgm:pt modelId="{7CAE3E3B-ED06-4565-B85F-B4506E045DA3}">
      <dgm:prSet phldrT="[Text]" custT="1"/>
      <dgm:spPr/>
      <dgm:t>
        <a:bodyPr/>
        <a:lstStyle/>
        <a:p>
          <a:r>
            <a:rPr lang="en-IN" sz="1200" b="1" dirty="0"/>
            <a:t>Description</a:t>
          </a:r>
        </a:p>
      </dgm:t>
    </dgm:pt>
    <dgm:pt modelId="{D4338E41-7594-4CE4-8883-5EACD6224ECE}" type="parTrans" cxnId="{DA7C9D9C-2EDF-4B9A-8563-13424D548627}">
      <dgm:prSet/>
      <dgm:spPr/>
      <dgm:t>
        <a:bodyPr/>
        <a:lstStyle/>
        <a:p>
          <a:endParaRPr lang="en-IN"/>
        </a:p>
      </dgm:t>
    </dgm:pt>
    <dgm:pt modelId="{2D51D8F7-2382-4351-B159-98915D443307}" type="sibTrans" cxnId="{DA7C9D9C-2EDF-4B9A-8563-13424D548627}">
      <dgm:prSet/>
      <dgm:spPr/>
      <dgm:t>
        <a:bodyPr/>
        <a:lstStyle/>
        <a:p>
          <a:endParaRPr lang="en-IN"/>
        </a:p>
      </dgm:t>
    </dgm:pt>
    <dgm:pt modelId="{AE6C6016-7714-4280-A85A-8EAEB66C091B}" type="pres">
      <dgm:prSet presAssocID="{DCFB6598-E251-4DB6-90C5-BB75F37225DC}" presName="composite" presStyleCnt="0">
        <dgm:presLayoutVars>
          <dgm:chMax val="1"/>
          <dgm:dir/>
          <dgm:resizeHandles val="exact"/>
        </dgm:presLayoutVars>
      </dgm:prSet>
      <dgm:spPr/>
    </dgm:pt>
    <dgm:pt modelId="{42BF00E4-DD31-4500-AE17-F81C70D23516}" type="pres">
      <dgm:prSet presAssocID="{DCFB6598-E251-4DB6-90C5-BB75F37225DC}" presName="radial" presStyleCnt="0">
        <dgm:presLayoutVars>
          <dgm:animLvl val="ctr"/>
        </dgm:presLayoutVars>
      </dgm:prSet>
      <dgm:spPr/>
    </dgm:pt>
    <dgm:pt modelId="{D89016EC-D23F-4B72-AF95-AD7B33D02431}" type="pres">
      <dgm:prSet presAssocID="{1D65AE60-8D68-471B-A5FF-BEBACB0FEA5C}" presName="centerShape" presStyleLbl="vennNode1" presStyleIdx="0" presStyleCnt="12" custLinFactNeighborY="2180"/>
      <dgm:spPr/>
    </dgm:pt>
    <dgm:pt modelId="{53D1C625-4670-473E-AB4C-40A11AD7B74B}" type="pres">
      <dgm:prSet presAssocID="{F8A50165-0B19-4D1C-8682-9246793A1F38}" presName="node" presStyleLbl="vennNode1" presStyleIdx="1" presStyleCnt="12">
        <dgm:presLayoutVars>
          <dgm:bulletEnabled val="1"/>
        </dgm:presLayoutVars>
      </dgm:prSet>
      <dgm:spPr/>
    </dgm:pt>
    <dgm:pt modelId="{09D09D8B-456F-4FE6-8FF7-47785F16E75F}" type="pres">
      <dgm:prSet presAssocID="{0FC8F2A1-DE9B-4634-A410-624B1AEB265D}" presName="node" presStyleLbl="vennNode1" presStyleIdx="2" presStyleCnt="12">
        <dgm:presLayoutVars>
          <dgm:bulletEnabled val="1"/>
        </dgm:presLayoutVars>
      </dgm:prSet>
      <dgm:spPr/>
    </dgm:pt>
    <dgm:pt modelId="{7F85FCBA-5780-42EA-A187-A70E7704D119}" type="pres">
      <dgm:prSet presAssocID="{B68EC3DF-563F-4D2B-94DB-1D957E1123FF}" presName="node" presStyleLbl="vennNode1" presStyleIdx="3" presStyleCnt="12">
        <dgm:presLayoutVars>
          <dgm:bulletEnabled val="1"/>
        </dgm:presLayoutVars>
      </dgm:prSet>
      <dgm:spPr/>
    </dgm:pt>
    <dgm:pt modelId="{A26D1A57-4C97-488E-BFB5-90EEC733736A}" type="pres">
      <dgm:prSet presAssocID="{A0B89229-5A96-49A5-AE72-A9D39DF1E74A}" presName="node" presStyleLbl="vennNode1" presStyleIdx="4" presStyleCnt="12">
        <dgm:presLayoutVars>
          <dgm:bulletEnabled val="1"/>
        </dgm:presLayoutVars>
      </dgm:prSet>
      <dgm:spPr/>
    </dgm:pt>
    <dgm:pt modelId="{3597EE10-80DD-4613-ADD6-53C1BCAE2931}" type="pres">
      <dgm:prSet presAssocID="{2542150B-5C8A-4FBF-A2D7-A195EBC5FEFB}" presName="node" presStyleLbl="vennNode1" presStyleIdx="5" presStyleCnt="12">
        <dgm:presLayoutVars>
          <dgm:bulletEnabled val="1"/>
        </dgm:presLayoutVars>
      </dgm:prSet>
      <dgm:spPr/>
    </dgm:pt>
    <dgm:pt modelId="{7F07E1A2-ECD3-4AEF-A3AC-7FB83FE22258}" type="pres">
      <dgm:prSet presAssocID="{E38581E7-C974-4CAF-8299-AE9C36428922}" presName="node" presStyleLbl="vennNode1" presStyleIdx="6" presStyleCnt="12">
        <dgm:presLayoutVars>
          <dgm:bulletEnabled val="1"/>
        </dgm:presLayoutVars>
      </dgm:prSet>
      <dgm:spPr/>
    </dgm:pt>
    <dgm:pt modelId="{278D58E0-4A37-4A30-AA6A-54683C9CADBE}" type="pres">
      <dgm:prSet presAssocID="{F732B3FC-3195-47F0-B433-1FCB82FC12B3}" presName="node" presStyleLbl="vennNode1" presStyleIdx="7" presStyleCnt="12">
        <dgm:presLayoutVars>
          <dgm:bulletEnabled val="1"/>
        </dgm:presLayoutVars>
      </dgm:prSet>
      <dgm:spPr/>
    </dgm:pt>
    <dgm:pt modelId="{5CC3A565-64EF-4379-9F71-FD5B06562BCB}" type="pres">
      <dgm:prSet presAssocID="{9108E826-8F3D-4949-8277-5E8CBF65F085}" presName="node" presStyleLbl="vennNode1" presStyleIdx="8" presStyleCnt="12">
        <dgm:presLayoutVars>
          <dgm:bulletEnabled val="1"/>
        </dgm:presLayoutVars>
      </dgm:prSet>
      <dgm:spPr/>
    </dgm:pt>
    <dgm:pt modelId="{D2C3FFB4-FFAC-4098-B5F3-CE9D5D7F91E1}" type="pres">
      <dgm:prSet presAssocID="{9FE7DACD-ACCC-44C4-B4B3-7A5AE2F2D502}" presName="node" presStyleLbl="vennNode1" presStyleIdx="9" presStyleCnt="12">
        <dgm:presLayoutVars>
          <dgm:bulletEnabled val="1"/>
        </dgm:presLayoutVars>
      </dgm:prSet>
      <dgm:spPr/>
    </dgm:pt>
    <dgm:pt modelId="{187682B2-9B8C-460E-8DC3-C52F8B84B170}" type="pres">
      <dgm:prSet presAssocID="{8C9F1559-4E05-46D4-83D8-DCA15459D923}" presName="node" presStyleLbl="vennNode1" presStyleIdx="10" presStyleCnt="12">
        <dgm:presLayoutVars>
          <dgm:bulletEnabled val="1"/>
        </dgm:presLayoutVars>
      </dgm:prSet>
      <dgm:spPr/>
    </dgm:pt>
    <dgm:pt modelId="{5014B586-4BA0-435A-8D68-1D70B72D42C2}" type="pres">
      <dgm:prSet presAssocID="{7CAE3E3B-ED06-4565-B85F-B4506E045DA3}" presName="node" presStyleLbl="vennNode1" presStyleIdx="11" presStyleCnt="12">
        <dgm:presLayoutVars>
          <dgm:bulletEnabled val="1"/>
        </dgm:presLayoutVars>
      </dgm:prSet>
      <dgm:spPr/>
    </dgm:pt>
  </dgm:ptLst>
  <dgm:cxnLst>
    <dgm:cxn modelId="{D9F83B17-1A35-4413-BCD8-99C7D3489807}" srcId="{1D65AE60-8D68-471B-A5FF-BEBACB0FEA5C}" destId="{2542150B-5C8A-4FBF-A2D7-A195EBC5FEFB}" srcOrd="4" destOrd="0" parTransId="{F2DD4C18-A8F6-4FC6-81BC-0799D92F2211}" sibTransId="{D33EB5D2-367A-49F7-8D1E-74A8D960496E}"/>
    <dgm:cxn modelId="{0D91552D-2557-42BB-9431-2585C67D8100}" srcId="{1D65AE60-8D68-471B-A5FF-BEBACB0FEA5C}" destId="{B68EC3DF-563F-4D2B-94DB-1D957E1123FF}" srcOrd="2" destOrd="0" parTransId="{56C66017-5291-4702-A8C3-030CB316F89F}" sibTransId="{D444CB39-7040-45B5-AD27-507F85FA52A9}"/>
    <dgm:cxn modelId="{D5950E43-2CAA-4414-85B9-9E5C489D96DD}" type="presOf" srcId="{E38581E7-C974-4CAF-8299-AE9C36428922}" destId="{7F07E1A2-ECD3-4AEF-A3AC-7FB83FE22258}" srcOrd="0" destOrd="0" presId="urn:microsoft.com/office/officeart/2005/8/layout/radial3"/>
    <dgm:cxn modelId="{4A663864-22A9-4113-A394-EBE55E6573DF}" type="presOf" srcId="{9108E826-8F3D-4949-8277-5E8CBF65F085}" destId="{5CC3A565-64EF-4379-9F71-FD5B06562BCB}" srcOrd="0" destOrd="0" presId="urn:microsoft.com/office/officeart/2005/8/layout/radial3"/>
    <dgm:cxn modelId="{A5748545-390F-4A94-9638-98D92FC1DF54}" srcId="{1D65AE60-8D68-471B-A5FF-BEBACB0FEA5C}" destId="{E38581E7-C974-4CAF-8299-AE9C36428922}" srcOrd="5" destOrd="0" parTransId="{05E6975B-F7A1-4D63-BB71-279908B1D08F}" sibTransId="{F39B059B-9349-455D-9315-4505C44943E6}"/>
    <dgm:cxn modelId="{96C2A14C-D566-42A8-BC6D-8A7C748ACF34}" type="presOf" srcId="{7CAE3E3B-ED06-4565-B85F-B4506E045DA3}" destId="{5014B586-4BA0-435A-8D68-1D70B72D42C2}" srcOrd="0" destOrd="0" presId="urn:microsoft.com/office/officeart/2005/8/layout/radial3"/>
    <dgm:cxn modelId="{BF28F570-E7BB-4D76-B754-085787EB516D}" srcId="{DCFB6598-E251-4DB6-90C5-BB75F37225DC}" destId="{1D65AE60-8D68-471B-A5FF-BEBACB0FEA5C}" srcOrd="0" destOrd="0" parTransId="{897C68B2-0748-4405-B552-12AC1AAE7938}" sibTransId="{4192564A-933E-4B6A-93CB-ED8B18AC8E04}"/>
    <dgm:cxn modelId="{D5C20775-F148-415A-B668-2285A4BD0317}" type="presOf" srcId="{0FC8F2A1-DE9B-4634-A410-624B1AEB265D}" destId="{09D09D8B-456F-4FE6-8FF7-47785F16E75F}" srcOrd="0" destOrd="0" presId="urn:microsoft.com/office/officeart/2005/8/layout/radial3"/>
    <dgm:cxn modelId="{32771C7D-32C0-47BD-9D37-43CF9BBCF621}" type="presOf" srcId="{F732B3FC-3195-47F0-B433-1FCB82FC12B3}" destId="{278D58E0-4A37-4A30-AA6A-54683C9CADBE}" srcOrd="0" destOrd="0" presId="urn:microsoft.com/office/officeart/2005/8/layout/radial3"/>
    <dgm:cxn modelId="{1113FD88-6A6F-47FD-91FF-1AA826AAA353}" type="presOf" srcId="{9FE7DACD-ACCC-44C4-B4B3-7A5AE2F2D502}" destId="{D2C3FFB4-FFAC-4098-B5F3-CE9D5D7F91E1}" srcOrd="0" destOrd="0" presId="urn:microsoft.com/office/officeart/2005/8/layout/radial3"/>
    <dgm:cxn modelId="{53E66E93-B7F5-40A1-96E3-4EFA17A16CBD}" srcId="{1D65AE60-8D68-471B-A5FF-BEBACB0FEA5C}" destId="{9FE7DACD-ACCC-44C4-B4B3-7A5AE2F2D502}" srcOrd="8" destOrd="0" parTransId="{A792B975-2DD8-4028-BA95-9C643AED40FD}" sibTransId="{00D0C91B-867C-4973-AC0E-B6384EE252F6}"/>
    <dgm:cxn modelId="{8407BC97-131F-4A89-A414-12F86D1CDC59}" srcId="{1D65AE60-8D68-471B-A5FF-BEBACB0FEA5C}" destId="{8C9F1559-4E05-46D4-83D8-DCA15459D923}" srcOrd="9" destOrd="0" parTransId="{E971CA14-A88C-4D2C-9051-2B248E6D7052}" sibTransId="{8B10FA45-CB07-4050-84BC-17F6EDE95CFF}"/>
    <dgm:cxn modelId="{DA7C9D9C-2EDF-4B9A-8563-13424D548627}" srcId="{1D65AE60-8D68-471B-A5FF-BEBACB0FEA5C}" destId="{7CAE3E3B-ED06-4565-B85F-B4506E045DA3}" srcOrd="10" destOrd="0" parTransId="{D4338E41-7594-4CE4-8883-5EACD6224ECE}" sibTransId="{2D51D8F7-2382-4351-B159-98915D443307}"/>
    <dgm:cxn modelId="{7C1ED5A6-FF5D-495D-BD24-AECBAFB177DF}" type="presOf" srcId="{1D65AE60-8D68-471B-A5FF-BEBACB0FEA5C}" destId="{D89016EC-D23F-4B72-AF95-AD7B33D02431}" srcOrd="0" destOrd="0" presId="urn:microsoft.com/office/officeart/2005/8/layout/radial3"/>
    <dgm:cxn modelId="{291551AE-5929-4657-86D9-A01D286ABEEC}" type="presOf" srcId="{A0B89229-5A96-49A5-AE72-A9D39DF1E74A}" destId="{A26D1A57-4C97-488E-BFB5-90EEC733736A}" srcOrd="0" destOrd="0" presId="urn:microsoft.com/office/officeart/2005/8/layout/radial3"/>
    <dgm:cxn modelId="{AF51DABB-DAFD-4C8A-9B95-67C0DDFCFEB6}" type="presOf" srcId="{DCFB6598-E251-4DB6-90C5-BB75F37225DC}" destId="{AE6C6016-7714-4280-A85A-8EAEB66C091B}" srcOrd="0" destOrd="0" presId="urn:microsoft.com/office/officeart/2005/8/layout/radial3"/>
    <dgm:cxn modelId="{537CFBDF-CCC5-40A3-8159-EB127731404C}" srcId="{1D65AE60-8D68-471B-A5FF-BEBACB0FEA5C}" destId="{0FC8F2A1-DE9B-4634-A410-624B1AEB265D}" srcOrd="1" destOrd="0" parTransId="{1DAA92E3-8FE2-48A1-96A8-FFB921F55F85}" sibTransId="{AD226C2E-88DB-4458-8C51-44FE3A0CAAF6}"/>
    <dgm:cxn modelId="{02215EEA-7208-48EA-B960-22D1174F830F}" srcId="{1D65AE60-8D68-471B-A5FF-BEBACB0FEA5C}" destId="{F8A50165-0B19-4D1C-8682-9246793A1F38}" srcOrd="0" destOrd="0" parTransId="{FC3501EA-BD4A-4457-9C22-C6E750F515F6}" sibTransId="{CB9AC86B-1E94-44F2-8C38-6ED01CC968FE}"/>
    <dgm:cxn modelId="{02D269EA-449F-40DD-B8AC-C7676683356E}" srcId="{1D65AE60-8D68-471B-A5FF-BEBACB0FEA5C}" destId="{A0B89229-5A96-49A5-AE72-A9D39DF1E74A}" srcOrd="3" destOrd="0" parTransId="{70B21B9E-3AE1-4A4F-B762-ECAC13E32B72}" sibTransId="{83AB00BA-226B-4E3A-A8D1-F71F09FCB116}"/>
    <dgm:cxn modelId="{1ACB6EEF-A125-4E47-BDB1-EAA47AAB9D93}" type="presOf" srcId="{8C9F1559-4E05-46D4-83D8-DCA15459D923}" destId="{187682B2-9B8C-460E-8DC3-C52F8B84B170}" srcOrd="0" destOrd="0" presId="urn:microsoft.com/office/officeart/2005/8/layout/radial3"/>
    <dgm:cxn modelId="{C2D792EF-BE1E-40D1-93BE-B19255E371D8}" type="presOf" srcId="{F8A50165-0B19-4D1C-8682-9246793A1F38}" destId="{53D1C625-4670-473E-AB4C-40A11AD7B74B}" srcOrd="0" destOrd="0" presId="urn:microsoft.com/office/officeart/2005/8/layout/radial3"/>
    <dgm:cxn modelId="{EE755DF0-0A79-4435-9028-ACE5B8C5DF72}" type="presOf" srcId="{B68EC3DF-563F-4D2B-94DB-1D957E1123FF}" destId="{7F85FCBA-5780-42EA-A187-A70E7704D119}" srcOrd="0" destOrd="0" presId="urn:microsoft.com/office/officeart/2005/8/layout/radial3"/>
    <dgm:cxn modelId="{DAA8C4FA-2C54-4341-8055-47863187EAA6}" type="presOf" srcId="{2542150B-5C8A-4FBF-A2D7-A195EBC5FEFB}" destId="{3597EE10-80DD-4613-ADD6-53C1BCAE2931}" srcOrd="0" destOrd="0" presId="urn:microsoft.com/office/officeart/2005/8/layout/radial3"/>
    <dgm:cxn modelId="{5AF6D4FE-D2D8-4AFF-9D7C-5BCFE881766F}" srcId="{1D65AE60-8D68-471B-A5FF-BEBACB0FEA5C}" destId="{F732B3FC-3195-47F0-B433-1FCB82FC12B3}" srcOrd="6" destOrd="0" parTransId="{2CAF56FE-1143-428C-BD62-7C901EABC79C}" sibTransId="{FC53D66F-D516-484B-BDF2-0A709F08A338}"/>
    <dgm:cxn modelId="{CE115FFF-7105-41B8-9E34-61520B6F6E4F}" srcId="{1D65AE60-8D68-471B-A5FF-BEBACB0FEA5C}" destId="{9108E826-8F3D-4949-8277-5E8CBF65F085}" srcOrd="7" destOrd="0" parTransId="{9D51710F-9714-4221-8A88-B59C1AED00D9}" sibTransId="{14EABA01-3223-4D2E-A06A-C0049F915CBA}"/>
    <dgm:cxn modelId="{4CE6EAF4-5D35-43E1-BB4B-5FE761B3B1DC}" type="presParOf" srcId="{AE6C6016-7714-4280-A85A-8EAEB66C091B}" destId="{42BF00E4-DD31-4500-AE17-F81C70D23516}" srcOrd="0" destOrd="0" presId="urn:microsoft.com/office/officeart/2005/8/layout/radial3"/>
    <dgm:cxn modelId="{A108E6ED-1FAF-4CAD-BF63-A7A40C18D1AC}" type="presParOf" srcId="{42BF00E4-DD31-4500-AE17-F81C70D23516}" destId="{D89016EC-D23F-4B72-AF95-AD7B33D02431}" srcOrd="0" destOrd="0" presId="urn:microsoft.com/office/officeart/2005/8/layout/radial3"/>
    <dgm:cxn modelId="{91307E23-AD48-4D06-874B-4E63B5663495}" type="presParOf" srcId="{42BF00E4-DD31-4500-AE17-F81C70D23516}" destId="{53D1C625-4670-473E-AB4C-40A11AD7B74B}" srcOrd="1" destOrd="0" presId="urn:microsoft.com/office/officeart/2005/8/layout/radial3"/>
    <dgm:cxn modelId="{78304A40-C2A7-4BA6-A6B2-452D010039B0}" type="presParOf" srcId="{42BF00E4-DD31-4500-AE17-F81C70D23516}" destId="{09D09D8B-456F-4FE6-8FF7-47785F16E75F}" srcOrd="2" destOrd="0" presId="urn:microsoft.com/office/officeart/2005/8/layout/radial3"/>
    <dgm:cxn modelId="{4FEA679E-44F0-4AD7-9451-E0E832765CDA}" type="presParOf" srcId="{42BF00E4-DD31-4500-AE17-F81C70D23516}" destId="{7F85FCBA-5780-42EA-A187-A70E7704D119}" srcOrd="3" destOrd="0" presId="urn:microsoft.com/office/officeart/2005/8/layout/radial3"/>
    <dgm:cxn modelId="{9B90E70E-70A1-42A8-A3E5-DFA38DD7B89E}" type="presParOf" srcId="{42BF00E4-DD31-4500-AE17-F81C70D23516}" destId="{A26D1A57-4C97-488E-BFB5-90EEC733736A}" srcOrd="4" destOrd="0" presId="urn:microsoft.com/office/officeart/2005/8/layout/radial3"/>
    <dgm:cxn modelId="{298FD981-E300-4986-A25C-4AAFEAF9F1BE}" type="presParOf" srcId="{42BF00E4-DD31-4500-AE17-F81C70D23516}" destId="{3597EE10-80DD-4613-ADD6-53C1BCAE2931}" srcOrd="5" destOrd="0" presId="urn:microsoft.com/office/officeart/2005/8/layout/radial3"/>
    <dgm:cxn modelId="{1A65CEB9-C68E-4BB3-B437-CC60E7DA6900}" type="presParOf" srcId="{42BF00E4-DD31-4500-AE17-F81C70D23516}" destId="{7F07E1A2-ECD3-4AEF-A3AC-7FB83FE22258}" srcOrd="6" destOrd="0" presId="urn:microsoft.com/office/officeart/2005/8/layout/radial3"/>
    <dgm:cxn modelId="{E8855217-E16D-47BF-9695-46629143E6B7}" type="presParOf" srcId="{42BF00E4-DD31-4500-AE17-F81C70D23516}" destId="{278D58E0-4A37-4A30-AA6A-54683C9CADBE}" srcOrd="7" destOrd="0" presId="urn:microsoft.com/office/officeart/2005/8/layout/radial3"/>
    <dgm:cxn modelId="{7DB1576E-17B5-45C2-A91B-F8306346A43C}" type="presParOf" srcId="{42BF00E4-DD31-4500-AE17-F81C70D23516}" destId="{5CC3A565-64EF-4379-9F71-FD5B06562BCB}" srcOrd="8" destOrd="0" presId="urn:microsoft.com/office/officeart/2005/8/layout/radial3"/>
    <dgm:cxn modelId="{96A8FF1C-411F-4A17-8470-7718788E7914}" type="presParOf" srcId="{42BF00E4-DD31-4500-AE17-F81C70D23516}" destId="{D2C3FFB4-FFAC-4098-B5F3-CE9D5D7F91E1}" srcOrd="9" destOrd="0" presId="urn:microsoft.com/office/officeart/2005/8/layout/radial3"/>
    <dgm:cxn modelId="{E512427D-CD13-46F8-833F-33AE186FF6C0}" type="presParOf" srcId="{42BF00E4-DD31-4500-AE17-F81C70D23516}" destId="{187682B2-9B8C-460E-8DC3-C52F8B84B170}" srcOrd="10" destOrd="0" presId="urn:microsoft.com/office/officeart/2005/8/layout/radial3"/>
    <dgm:cxn modelId="{96C372F1-ABE7-40B4-9436-9B30272D92E5}" type="presParOf" srcId="{42BF00E4-DD31-4500-AE17-F81C70D23516}" destId="{5014B586-4BA0-435A-8D68-1D70B72D42C2}" srcOrd="11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7CAF634D-91DE-4786-8DB2-7827A31EEA41}" type="doc">
      <dgm:prSet loTypeId="urn:microsoft.com/office/officeart/2005/8/layout/lProcess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75E96B94-957A-4A70-95BF-AB357AA05185}">
      <dgm:prSet phldrT="[Text]" custT="1"/>
      <dgm:spPr/>
      <dgm:t>
        <a:bodyPr/>
        <a:lstStyle/>
        <a:p>
          <a:r>
            <a:rPr lang="en-US" sz="1500" b="1" dirty="0">
              <a:solidFill>
                <a:schemeClr val="tx1"/>
              </a:solidFill>
            </a:rPr>
            <a:t>Admin</a:t>
          </a:r>
          <a:endParaRPr lang="en-IN" sz="1500" b="1" dirty="0">
            <a:solidFill>
              <a:schemeClr val="tx1"/>
            </a:solidFill>
          </a:endParaRPr>
        </a:p>
      </dgm:t>
    </dgm:pt>
    <dgm:pt modelId="{67DE4644-364D-41F3-A419-A4BA89FC0226}" type="parTrans" cxnId="{4F31A211-E595-4306-8E32-4019953B4BB5}">
      <dgm:prSet/>
      <dgm:spPr/>
      <dgm:t>
        <a:bodyPr/>
        <a:lstStyle/>
        <a:p>
          <a:endParaRPr lang="en-IN"/>
        </a:p>
      </dgm:t>
    </dgm:pt>
    <dgm:pt modelId="{9D7B9666-9A08-415B-BCFA-B5E6ED9A440A}" type="sibTrans" cxnId="{4F31A211-E595-4306-8E32-4019953B4BB5}">
      <dgm:prSet/>
      <dgm:spPr/>
      <dgm:t>
        <a:bodyPr/>
        <a:lstStyle/>
        <a:p>
          <a:endParaRPr lang="en-IN"/>
        </a:p>
      </dgm:t>
    </dgm:pt>
    <dgm:pt modelId="{A232D66D-1EBC-468B-8C47-E76DD5211915}">
      <dgm:prSet phldrT="[Text]" custT="1"/>
      <dgm:spPr/>
      <dgm:t>
        <a:bodyPr/>
        <a:lstStyle/>
        <a:p>
          <a:r>
            <a:rPr lang="en-US" sz="1500" b="1" dirty="0" err="1">
              <a:solidFill>
                <a:schemeClr val="tx1"/>
              </a:solidFill>
            </a:rPr>
            <a:t>Add_Movies</a:t>
          </a:r>
          <a:endParaRPr lang="en-IN" sz="1500" b="1" dirty="0">
            <a:solidFill>
              <a:schemeClr val="tx1"/>
            </a:solidFill>
          </a:endParaRPr>
        </a:p>
      </dgm:t>
    </dgm:pt>
    <dgm:pt modelId="{E70BAF93-2AAC-42EF-B0EF-C946AF504CDC}" type="parTrans" cxnId="{D24777CA-5EFB-4F0C-9829-FDE8FF26B500}">
      <dgm:prSet/>
      <dgm:spPr/>
      <dgm:t>
        <a:bodyPr/>
        <a:lstStyle/>
        <a:p>
          <a:endParaRPr lang="en-IN"/>
        </a:p>
      </dgm:t>
    </dgm:pt>
    <dgm:pt modelId="{2BC8458F-1507-4746-8C15-144213F78B35}" type="sibTrans" cxnId="{D24777CA-5EFB-4F0C-9829-FDE8FF26B500}">
      <dgm:prSet/>
      <dgm:spPr/>
      <dgm:t>
        <a:bodyPr/>
        <a:lstStyle/>
        <a:p>
          <a:endParaRPr lang="en-IN"/>
        </a:p>
      </dgm:t>
    </dgm:pt>
    <dgm:pt modelId="{25AA368F-DAA0-4B09-A987-0D16059FF0AA}">
      <dgm:prSet phldrT="[Text]" custT="1"/>
      <dgm:spPr/>
      <dgm:t>
        <a:bodyPr/>
        <a:lstStyle/>
        <a:p>
          <a:r>
            <a:rPr lang="en-US" sz="1500" b="1" dirty="0" err="1">
              <a:solidFill>
                <a:schemeClr val="tx1"/>
              </a:solidFill>
            </a:rPr>
            <a:t>Update_Movies</a:t>
          </a:r>
          <a:endParaRPr lang="en-IN" sz="1500" b="1" dirty="0">
            <a:solidFill>
              <a:schemeClr val="tx1"/>
            </a:solidFill>
          </a:endParaRPr>
        </a:p>
      </dgm:t>
    </dgm:pt>
    <dgm:pt modelId="{2E79490C-8741-4C70-BA28-6F75C127B243}" type="parTrans" cxnId="{571B9687-33BD-46D4-AA4A-42D136CADD30}">
      <dgm:prSet/>
      <dgm:spPr/>
      <dgm:t>
        <a:bodyPr/>
        <a:lstStyle/>
        <a:p>
          <a:endParaRPr lang="en-IN"/>
        </a:p>
      </dgm:t>
    </dgm:pt>
    <dgm:pt modelId="{27825941-A4C6-40D7-94BF-3694C73CBEF6}" type="sibTrans" cxnId="{571B9687-33BD-46D4-AA4A-42D136CADD30}">
      <dgm:prSet/>
      <dgm:spPr/>
      <dgm:t>
        <a:bodyPr/>
        <a:lstStyle/>
        <a:p>
          <a:endParaRPr lang="en-IN"/>
        </a:p>
      </dgm:t>
    </dgm:pt>
    <dgm:pt modelId="{53A58F95-00D1-42D0-A04F-915DC439AECD}">
      <dgm:prSet phldrT="[Text]" custT="1"/>
      <dgm:spPr/>
      <dgm:t>
        <a:bodyPr/>
        <a:lstStyle/>
        <a:p>
          <a:r>
            <a:rPr lang="en-US" sz="1500" b="1" dirty="0" err="1">
              <a:solidFill>
                <a:schemeClr val="tx1"/>
              </a:solidFill>
            </a:rPr>
            <a:t>Delete_Movies</a:t>
          </a:r>
          <a:endParaRPr lang="en-IN" sz="1500" b="1" dirty="0">
            <a:solidFill>
              <a:schemeClr val="tx1"/>
            </a:solidFill>
          </a:endParaRPr>
        </a:p>
      </dgm:t>
    </dgm:pt>
    <dgm:pt modelId="{8357C6A5-1B1E-4F6A-832D-CFDFB4E18379}" type="parTrans" cxnId="{21F1F294-EA5E-46D4-BD6A-672472C6E2DF}">
      <dgm:prSet/>
      <dgm:spPr/>
      <dgm:t>
        <a:bodyPr/>
        <a:lstStyle/>
        <a:p>
          <a:endParaRPr lang="en-IN"/>
        </a:p>
      </dgm:t>
    </dgm:pt>
    <dgm:pt modelId="{64C64053-2211-4788-9B3B-1E555DF96B0A}" type="sibTrans" cxnId="{21F1F294-EA5E-46D4-BD6A-672472C6E2DF}">
      <dgm:prSet/>
      <dgm:spPr/>
      <dgm:t>
        <a:bodyPr/>
        <a:lstStyle/>
        <a:p>
          <a:endParaRPr lang="en-IN"/>
        </a:p>
      </dgm:t>
    </dgm:pt>
    <dgm:pt modelId="{B84A38F6-D1E5-4EC5-9A37-5E45D7FE4A99}" type="pres">
      <dgm:prSet presAssocID="{7CAF634D-91DE-4786-8DB2-7827A31EEA41}" presName="theList" presStyleCnt="0">
        <dgm:presLayoutVars>
          <dgm:dir/>
          <dgm:animLvl val="lvl"/>
          <dgm:resizeHandles val="exact"/>
        </dgm:presLayoutVars>
      </dgm:prSet>
      <dgm:spPr/>
    </dgm:pt>
    <dgm:pt modelId="{33B1D86C-FAC8-4FA9-A3AB-42F82A9EB602}" type="pres">
      <dgm:prSet presAssocID="{75E96B94-957A-4A70-95BF-AB357AA05185}" presName="compNode" presStyleCnt="0"/>
      <dgm:spPr/>
    </dgm:pt>
    <dgm:pt modelId="{80A5D933-63EF-4F42-BBD5-71DE4A291A2F}" type="pres">
      <dgm:prSet presAssocID="{75E96B94-957A-4A70-95BF-AB357AA05185}" presName="aNode" presStyleLbl="bgShp" presStyleIdx="0" presStyleCnt="1"/>
      <dgm:spPr/>
    </dgm:pt>
    <dgm:pt modelId="{89D82DE3-10E2-49ED-869B-C1EF84D4E5AF}" type="pres">
      <dgm:prSet presAssocID="{75E96B94-957A-4A70-95BF-AB357AA05185}" presName="textNode" presStyleLbl="bgShp" presStyleIdx="0" presStyleCnt="1"/>
      <dgm:spPr/>
    </dgm:pt>
    <dgm:pt modelId="{4A265459-A110-4C9B-B0C3-EE1DBC3F8161}" type="pres">
      <dgm:prSet presAssocID="{75E96B94-957A-4A70-95BF-AB357AA05185}" presName="compChildNode" presStyleCnt="0"/>
      <dgm:spPr/>
    </dgm:pt>
    <dgm:pt modelId="{5DE30C6E-3017-4605-A197-B42166B9B5D9}" type="pres">
      <dgm:prSet presAssocID="{75E96B94-957A-4A70-95BF-AB357AA05185}" presName="theInnerList" presStyleCnt="0"/>
      <dgm:spPr/>
    </dgm:pt>
    <dgm:pt modelId="{31EDCBD4-3196-4CE6-B81E-CFDC2EFEBD1F}" type="pres">
      <dgm:prSet presAssocID="{A232D66D-1EBC-468B-8C47-E76DD5211915}" presName="childNode" presStyleLbl="node1" presStyleIdx="0" presStyleCnt="3">
        <dgm:presLayoutVars>
          <dgm:bulletEnabled val="1"/>
        </dgm:presLayoutVars>
      </dgm:prSet>
      <dgm:spPr/>
    </dgm:pt>
    <dgm:pt modelId="{BBEC96FB-794F-48A1-8A18-6EE68267F764}" type="pres">
      <dgm:prSet presAssocID="{A232D66D-1EBC-468B-8C47-E76DD5211915}" presName="aSpace2" presStyleCnt="0"/>
      <dgm:spPr/>
    </dgm:pt>
    <dgm:pt modelId="{69EB0226-AB5F-4D49-B647-3F7FA125C28B}" type="pres">
      <dgm:prSet presAssocID="{25AA368F-DAA0-4B09-A987-0D16059FF0AA}" presName="childNode" presStyleLbl="node1" presStyleIdx="1" presStyleCnt="3">
        <dgm:presLayoutVars>
          <dgm:bulletEnabled val="1"/>
        </dgm:presLayoutVars>
      </dgm:prSet>
      <dgm:spPr/>
    </dgm:pt>
    <dgm:pt modelId="{4BF4B329-6C1A-408A-B566-7929D0F24BBD}" type="pres">
      <dgm:prSet presAssocID="{25AA368F-DAA0-4B09-A987-0D16059FF0AA}" presName="aSpace2" presStyleCnt="0"/>
      <dgm:spPr/>
    </dgm:pt>
    <dgm:pt modelId="{4C205B13-1BAB-4BA0-B6F7-1548351DFBA9}" type="pres">
      <dgm:prSet presAssocID="{53A58F95-00D1-42D0-A04F-915DC439AECD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4F31A211-E595-4306-8E32-4019953B4BB5}" srcId="{7CAF634D-91DE-4786-8DB2-7827A31EEA41}" destId="{75E96B94-957A-4A70-95BF-AB357AA05185}" srcOrd="0" destOrd="0" parTransId="{67DE4644-364D-41F3-A419-A4BA89FC0226}" sibTransId="{9D7B9666-9A08-415B-BCFA-B5E6ED9A440A}"/>
    <dgm:cxn modelId="{6B8B502F-429D-45D8-B01A-2A4FA8D952A1}" type="presOf" srcId="{75E96B94-957A-4A70-95BF-AB357AA05185}" destId="{80A5D933-63EF-4F42-BBD5-71DE4A291A2F}" srcOrd="0" destOrd="0" presId="urn:microsoft.com/office/officeart/2005/8/layout/lProcess2"/>
    <dgm:cxn modelId="{B5FED252-4E56-4982-B765-D4C81DB2BCBD}" type="presOf" srcId="{7CAF634D-91DE-4786-8DB2-7827A31EEA41}" destId="{B84A38F6-D1E5-4EC5-9A37-5E45D7FE4A99}" srcOrd="0" destOrd="0" presId="urn:microsoft.com/office/officeart/2005/8/layout/lProcess2"/>
    <dgm:cxn modelId="{CA412B85-9E94-4E59-BABE-7D69BC8C0580}" type="presOf" srcId="{A232D66D-1EBC-468B-8C47-E76DD5211915}" destId="{31EDCBD4-3196-4CE6-B81E-CFDC2EFEBD1F}" srcOrd="0" destOrd="0" presId="urn:microsoft.com/office/officeart/2005/8/layout/lProcess2"/>
    <dgm:cxn modelId="{571B9687-33BD-46D4-AA4A-42D136CADD30}" srcId="{75E96B94-957A-4A70-95BF-AB357AA05185}" destId="{25AA368F-DAA0-4B09-A987-0D16059FF0AA}" srcOrd="1" destOrd="0" parTransId="{2E79490C-8741-4C70-BA28-6F75C127B243}" sibTransId="{27825941-A4C6-40D7-94BF-3694C73CBEF6}"/>
    <dgm:cxn modelId="{27D4AB94-5464-4417-8A7F-5ACD950BE901}" type="presOf" srcId="{53A58F95-00D1-42D0-A04F-915DC439AECD}" destId="{4C205B13-1BAB-4BA0-B6F7-1548351DFBA9}" srcOrd="0" destOrd="0" presId="urn:microsoft.com/office/officeart/2005/8/layout/lProcess2"/>
    <dgm:cxn modelId="{21F1F294-EA5E-46D4-BD6A-672472C6E2DF}" srcId="{75E96B94-957A-4A70-95BF-AB357AA05185}" destId="{53A58F95-00D1-42D0-A04F-915DC439AECD}" srcOrd="2" destOrd="0" parTransId="{8357C6A5-1B1E-4F6A-832D-CFDFB4E18379}" sibTransId="{64C64053-2211-4788-9B3B-1E555DF96B0A}"/>
    <dgm:cxn modelId="{5C34F09F-F9EB-44BB-893D-F4BE78AF97F1}" type="presOf" srcId="{25AA368F-DAA0-4B09-A987-0D16059FF0AA}" destId="{69EB0226-AB5F-4D49-B647-3F7FA125C28B}" srcOrd="0" destOrd="0" presId="urn:microsoft.com/office/officeart/2005/8/layout/lProcess2"/>
    <dgm:cxn modelId="{D24777CA-5EFB-4F0C-9829-FDE8FF26B500}" srcId="{75E96B94-957A-4A70-95BF-AB357AA05185}" destId="{A232D66D-1EBC-468B-8C47-E76DD5211915}" srcOrd="0" destOrd="0" parTransId="{E70BAF93-2AAC-42EF-B0EF-C946AF504CDC}" sibTransId="{2BC8458F-1507-4746-8C15-144213F78B35}"/>
    <dgm:cxn modelId="{43E818F6-9137-4614-B109-7BC43FC5EE0E}" type="presOf" srcId="{75E96B94-957A-4A70-95BF-AB357AA05185}" destId="{89D82DE3-10E2-49ED-869B-C1EF84D4E5AF}" srcOrd="1" destOrd="0" presId="urn:microsoft.com/office/officeart/2005/8/layout/lProcess2"/>
    <dgm:cxn modelId="{4A7AE0BF-58F5-4EB8-8634-491BAB1792E5}" type="presParOf" srcId="{B84A38F6-D1E5-4EC5-9A37-5E45D7FE4A99}" destId="{33B1D86C-FAC8-4FA9-A3AB-42F82A9EB602}" srcOrd="0" destOrd="0" presId="urn:microsoft.com/office/officeart/2005/8/layout/lProcess2"/>
    <dgm:cxn modelId="{26B766C3-D25C-4F33-AA06-6B05B7E9B702}" type="presParOf" srcId="{33B1D86C-FAC8-4FA9-A3AB-42F82A9EB602}" destId="{80A5D933-63EF-4F42-BBD5-71DE4A291A2F}" srcOrd="0" destOrd="0" presId="urn:microsoft.com/office/officeart/2005/8/layout/lProcess2"/>
    <dgm:cxn modelId="{552BC344-E61A-43DC-90F6-9091F3A9DC23}" type="presParOf" srcId="{33B1D86C-FAC8-4FA9-A3AB-42F82A9EB602}" destId="{89D82DE3-10E2-49ED-869B-C1EF84D4E5AF}" srcOrd="1" destOrd="0" presId="urn:microsoft.com/office/officeart/2005/8/layout/lProcess2"/>
    <dgm:cxn modelId="{C0AF4F86-01CA-4E3D-AD46-9CDF7B0AAB9B}" type="presParOf" srcId="{33B1D86C-FAC8-4FA9-A3AB-42F82A9EB602}" destId="{4A265459-A110-4C9B-B0C3-EE1DBC3F8161}" srcOrd="2" destOrd="0" presId="urn:microsoft.com/office/officeart/2005/8/layout/lProcess2"/>
    <dgm:cxn modelId="{2B34A210-2BC1-408D-8DFE-D9ED103AE3E6}" type="presParOf" srcId="{4A265459-A110-4C9B-B0C3-EE1DBC3F8161}" destId="{5DE30C6E-3017-4605-A197-B42166B9B5D9}" srcOrd="0" destOrd="0" presId="urn:microsoft.com/office/officeart/2005/8/layout/lProcess2"/>
    <dgm:cxn modelId="{C628E93A-482A-4B3D-84F1-C5CAF3D25BE8}" type="presParOf" srcId="{5DE30C6E-3017-4605-A197-B42166B9B5D9}" destId="{31EDCBD4-3196-4CE6-B81E-CFDC2EFEBD1F}" srcOrd="0" destOrd="0" presId="urn:microsoft.com/office/officeart/2005/8/layout/lProcess2"/>
    <dgm:cxn modelId="{EAADA2CB-C437-4134-AC4D-8355DD12F326}" type="presParOf" srcId="{5DE30C6E-3017-4605-A197-B42166B9B5D9}" destId="{BBEC96FB-794F-48A1-8A18-6EE68267F764}" srcOrd="1" destOrd="0" presId="urn:microsoft.com/office/officeart/2005/8/layout/lProcess2"/>
    <dgm:cxn modelId="{C37892D8-F017-4F90-ACD0-47F7866C49C5}" type="presParOf" srcId="{5DE30C6E-3017-4605-A197-B42166B9B5D9}" destId="{69EB0226-AB5F-4D49-B647-3F7FA125C28B}" srcOrd="2" destOrd="0" presId="urn:microsoft.com/office/officeart/2005/8/layout/lProcess2"/>
    <dgm:cxn modelId="{C9F1090E-5442-4FA6-98F6-ECBF08D7B31C}" type="presParOf" srcId="{5DE30C6E-3017-4605-A197-B42166B9B5D9}" destId="{4BF4B329-6C1A-408A-B566-7929D0F24BBD}" srcOrd="3" destOrd="0" presId="urn:microsoft.com/office/officeart/2005/8/layout/lProcess2"/>
    <dgm:cxn modelId="{B48BF6C9-D3BB-4444-8433-22AB3F9B1070}" type="presParOf" srcId="{5DE30C6E-3017-4605-A197-B42166B9B5D9}" destId="{4C205B13-1BAB-4BA0-B6F7-1548351DFBA9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625FFC93-9E32-4047-880B-8DCDFA32EECB}" type="doc">
      <dgm:prSet loTypeId="urn:microsoft.com/office/officeart/2005/8/layout/lProcess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548FC92E-918E-431D-9973-3266DA2F987F}">
      <dgm:prSet phldrT="[Text]" custT="1"/>
      <dgm:spPr/>
      <dgm:t>
        <a:bodyPr/>
        <a:lstStyle/>
        <a:p>
          <a:r>
            <a:rPr lang="en-US" sz="1500" b="1" dirty="0">
              <a:solidFill>
                <a:schemeClr val="tx1"/>
              </a:solidFill>
            </a:rPr>
            <a:t>Movies</a:t>
          </a:r>
          <a:endParaRPr lang="en-IN" sz="1500" b="1" dirty="0">
            <a:solidFill>
              <a:schemeClr val="tx1"/>
            </a:solidFill>
          </a:endParaRPr>
        </a:p>
      </dgm:t>
    </dgm:pt>
    <dgm:pt modelId="{B1F56EC1-B85E-4BEC-8334-FE0FB8ABD389}" type="parTrans" cxnId="{6B946EA5-8A7E-42BF-B88B-403DF454C717}">
      <dgm:prSet/>
      <dgm:spPr/>
      <dgm:t>
        <a:bodyPr/>
        <a:lstStyle/>
        <a:p>
          <a:endParaRPr lang="en-IN"/>
        </a:p>
      </dgm:t>
    </dgm:pt>
    <dgm:pt modelId="{FC3D3B2E-70B6-49C0-ADC9-77908410FBD9}" type="sibTrans" cxnId="{6B946EA5-8A7E-42BF-B88B-403DF454C717}">
      <dgm:prSet/>
      <dgm:spPr/>
      <dgm:t>
        <a:bodyPr/>
        <a:lstStyle/>
        <a:p>
          <a:endParaRPr lang="en-IN"/>
        </a:p>
      </dgm:t>
    </dgm:pt>
    <dgm:pt modelId="{2DE4BCA4-5295-43F6-A68A-E4F01A5921D7}">
      <dgm:prSet phldrT="[Text]" custT="1"/>
      <dgm:spPr/>
      <dgm:t>
        <a:bodyPr/>
        <a:lstStyle/>
        <a:p>
          <a:r>
            <a:rPr lang="en-US" sz="1500" b="1" dirty="0" err="1">
              <a:solidFill>
                <a:schemeClr val="tx1"/>
              </a:solidFill>
            </a:rPr>
            <a:t>Update_Details</a:t>
          </a:r>
          <a:r>
            <a:rPr lang="en-US" sz="1500" b="1" dirty="0">
              <a:solidFill>
                <a:schemeClr val="tx1"/>
              </a:solidFill>
            </a:rPr>
            <a:t>()</a:t>
          </a:r>
          <a:endParaRPr lang="en-IN" sz="1500" b="1" dirty="0">
            <a:solidFill>
              <a:schemeClr val="tx1"/>
            </a:solidFill>
          </a:endParaRPr>
        </a:p>
      </dgm:t>
    </dgm:pt>
    <dgm:pt modelId="{7F62FB28-26E5-48E1-93CF-29807EF6D0A5}" type="parTrans" cxnId="{44865304-E84B-4DDB-B594-A52DCFDB293F}">
      <dgm:prSet/>
      <dgm:spPr/>
      <dgm:t>
        <a:bodyPr/>
        <a:lstStyle/>
        <a:p>
          <a:endParaRPr lang="en-IN"/>
        </a:p>
      </dgm:t>
    </dgm:pt>
    <dgm:pt modelId="{D719DA72-2E42-4F0E-8CAB-B6864A60EC4C}" type="sibTrans" cxnId="{44865304-E84B-4DDB-B594-A52DCFDB293F}">
      <dgm:prSet/>
      <dgm:spPr/>
      <dgm:t>
        <a:bodyPr/>
        <a:lstStyle/>
        <a:p>
          <a:endParaRPr lang="en-IN"/>
        </a:p>
      </dgm:t>
    </dgm:pt>
    <dgm:pt modelId="{9F176732-18D6-406D-8BFA-AD6E4A3E3DD3}" type="pres">
      <dgm:prSet presAssocID="{625FFC93-9E32-4047-880B-8DCDFA32EECB}" presName="theList" presStyleCnt="0">
        <dgm:presLayoutVars>
          <dgm:dir/>
          <dgm:animLvl val="lvl"/>
          <dgm:resizeHandles val="exact"/>
        </dgm:presLayoutVars>
      </dgm:prSet>
      <dgm:spPr/>
    </dgm:pt>
    <dgm:pt modelId="{40F052D1-1291-4972-BEBA-18829444F6E0}" type="pres">
      <dgm:prSet presAssocID="{548FC92E-918E-431D-9973-3266DA2F987F}" presName="compNode" presStyleCnt="0"/>
      <dgm:spPr/>
    </dgm:pt>
    <dgm:pt modelId="{9C2B41FE-366A-4AD8-9077-C2A43FF05655}" type="pres">
      <dgm:prSet presAssocID="{548FC92E-918E-431D-9973-3266DA2F987F}" presName="aNode" presStyleLbl="bgShp" presStyleIdx="0" presStyleCnt="1" custLinFactNeighborX="6250" custLinFactNeighborY="14452"/>
      <dgm:spPr/>
    </dgm:pt>
    <dgm:pt modelId="{72F54D90-D6DD-442B-B35F-1E70165EFD60}" type="pres">
      <dgm:prSet presAssocID="{548FC92E-918E-431D-9973-3266DA2F987F}" presName="textNode" presStyleLbl="bgShp" presStyleIdx="0" presStyleCnt="1"/>
      <dgm:spPr/>
    </dgm:pt>
    <dgm:pt modelId="{F9AF3534-A04C-4933-BCA0-BCFCBC643D61}" type="pres">
      <dgm:prSet presAssocID="{548FC92E-918E-431D-9973-3266DA2F987F}" presName="compChildNode" presStyleCnt="0"/>
      <dgm:spPr/>
    </dgm:pt>
    <dgm:pt modelId="{1EA3E7B7-EC09-4FD2-8951-375C4B8D893E}" type="pres">
      <dgm:prSet presAssocID="{548FC92E-918E-431D-9973-3266DA2F987F}" presName="theInnerList" presStyleCnt="0"/>
      <dgm:spPr/>
    </dgm:pt>
    <dgm:pt modelId="{7CA82976-70B1-40EE-80E5-59D9DEA60994}" type="pres">
      <dgm:prSet presAssocID="{2DE4BCA4-5295-43F6-A68A-E4F01A5921D7}" presName="childNode" presStyleLbl="node1" presStyleIdx="0" presStyleCnt="1">
        <dgm:presLayoutVars>
          <dgm:bulletEnabled val="1"/>
        </dgm:presLayoutVars>
      </dgm:prSet>
      <dgm:spPr/>
    </dgm:pt>
  </dgm:ptLst>
  <dgm:cxnLst>
    <dgm:cxn modelId="{44865304-E84B-4DDB-B594-A52DCFDB293F}" srcId="{548FC92E-918E-431D-9973-3266DA2F987F}" destId="{2DE4BCA4-5295-43F6-A68A-E4F01A5921D7}" srcOrd="0" destOrd="0" parTransId="{7F62FB28-26E5-48E1-93CF-29807EF6D0A5}" sibTransId="{D719DA72-2E42-4F0E-8CAB-B6864A60EC4C}"/>
    <dgm:cxn modelId="{4F8E8771-3338-4247-B9CC-B607706B4759}" type="presOf" srcId="{548FC92E-918E-431D-9973-3266DA2F987F}" destId="{72F54D90-D6DD-442B-B35F-1E70165EFD60}" srcOrd="1" destOrd="0" presId="urn:microsoft.com/office/officeart/2005/8/layout/lProcess2"/>
    <dgm:cxn modelId="{6B946EA5-8A7E-42BF-B88B-403DF454C717}" srcId="{625FFC93-9E32-4047-880B-8DCDFA32EECB}" destId="{548FC92E-918E-431D-9973-3266DA2F987F}" srcOrd="0" destOrd="0" parTransId="{B1F56EC1-B85E-4BEC-8334-FE0FB8ABD389}" sibTransId="{FC3D3B2E-70B6-49C0-ADC9-77908410FBD9}"/>
    <dgm:cxn modelId="{516660A9-0EE9-420B-A5EC-ADE2B03848D0}" type="presOf" srcId="{2DE4BCA4-5295-43F6-A68A-E4F01A5921D7}" destId="{7CA82976-70B1-40EE-80E5-59D9DEA60994}" srcOrd="0" destOrd="0" presId="urn:microsoft.com/office/officeart/2005/8/layout/lProcess2"/>
    <dgm:cxn modelId="{C55A83AC-DED0-4678-811C-3588BF7D8E9A}" type="presOf" srcId="{548FC92E-918E-431D-9973-3266DA2F987F}" destId="{9C2B41FE-366A-4AD8-9077-C2A43FF05655}" srcOrd="0" destOrd="0" presId="urn:microsoft.com/office/officeart/2005/8/layout/lProcess2"/>
    <dgm:cxn modelId="{190CE5CA-555E-44A0-AA31-40BEE9C35935}" type="presOf" srcId="{625FFC93-9E32-4047-880B-8DCDFA32EECB}" destId="{9F176732-18D6-406D-8BFA-AD6E4A3E3DD3}" srcOrd="0" destOrd="0" presId="urn:microsoft.com/office/officeart/2005/8/layout/lProcess2"/>
    <dgm:cxn modelId="{438E20F2-2609-46C6-AA90-8336FC323A88}" type="presParOf" srcId="{9F176732-18D6-406D-8BFA-AD6E4A3E3DD3}" destId="{40F052D1-1291-4972-BEBA-18829444F6E0}" srcOrd="0" destOrd="0" presId="urn:microsoft.com/office/officeart/2005/8/layout/lProcess2"/>
    <dgm:cxn modelId="{76DA2137-85F0-45A9-95EE-D1978EE60391}" type="presParOf" srcId="{40F052D1-1291-4972-BEBA-18829444F6E0}" destId="{9C2B41FE-366A-4AD8-9077-C2A43FF05655}" srcOrd="0" destOrd="0" presId="urn:microsoft.com/office/officeart/2005/8/layout/lProcess2"/>
    <dgm:cxn modelId="{2ACF27D2-82CD-48CF-8739-A943079608E4}" type="presParOf" srcId="{40F052D1-1291-4972-BEBA-18829444F6E0}" destId="{72F54D90-D6DD-442B-B35F-1E70165EFD60}" srcOrd="1" destOrd="0" presId="urn:microsoft.com/office/officeart/2005/8/layout/lProcess2"/>
    <dgm:cxn modelId="{1C94C8ED-5275-446A-BED4-755279CBFA3B}" type="presParOf" srcId="{40F052D1-1291-4972-BEBA-18829444F6E0}" destId="{F9AF3534-A04C-4933-BCA0-BCFCBC643D61}" srcOrd="2" destOrd="0" presId="urn:microsoft.com/office/officeart/2005/8/layout/lProcess2"/>
    <dgm:cxn modelId="{48BD4A16-D389-4257-9841-E197E1586E59}" type="presParOf" srcId="{F9AF3534-A04C-4933-BCA0-BCFCBC643D61}" destId="{1EA3E7B7-EC09-4FD2-8951-375C4B8D893E}" srcOrd="0" destOrd="0" presId="urn:microsoft.com/office/officeart/2005/8/layout/lProcess2"/>
    <dgm:cxn modelId="{2A57EBBA-52DB-4EBF-9254-421FA213102B}" type="presParOf" srcId="{1EA3E7B7-EC09-4FD2-8951-375C4B8D893E}" destId="{7CA82976-70B1-40EE-80E5-59D9DEA60994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D3D4FB02-14E9-4722-8940-4B9B038BB40E}" type="doc">
      <dgm:prSet loTypeId="urn:microsoft.com/office/officeart/2005/8/layout/lProcess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FFD16019-EAA0-43B9-8623-7DDC093ACF8B}">
      <dgm:prSet phldrT="[Text]" custT="1"/>
      <dgm:spPr/>
      <dgm:t>
        <a:bodyPr/>
        <a:lstStyle/>
        <a:p>
          <a:r>
            <a:rPr lang="en-US" sz="1500" b="1" dirty="0">
              <a:solidFill>
                <a:schemeClr val="tx1"/>
              </a:solidFill>
            </a:rPr>
            <a:t>Theatre</a:t>
          </a:r>
          <a:endParaRPr lang="en-IN" sz="1500" b="1" dirty="0">
            <a:solidFill>
              <a:schemeClr val="tx1"/>
            </a:solidFill>
          </a:endParaRPr>
        </a:p>
      </dgm:t>
    </dgm:pt>
    <dgm:pt modelId="{CC54DF7D-3936-4A50-BDBC-BDF89C813C7C}" type="parTrans" cxnId="{9B7EDB0A-1156-4C9D-8414-3DC5A9AD626D}">
      <dgm:prSet/>
      <dgm:spPr/>
      <dgm:t>
        <a:bodyPr/>
        <a:lstStyle/>
        <a:p>
          <a:endParaRPr lang="en-IN"/>
        </a:p>
      </dgm:t>
    </dgm:pt>
    <dgm:pt modelId="{9F6728DA-2B00-42E3-967C-9EE5B03D2E4D}" type="sibTrans" cxnId="{9B7EDB0A-1156-4C9D-8414-3DC5A9AD626D}">
      <dgm:prSet/>
      <dgm:spPr/>
      <dgm:t>
        <a:bodyPr/>
        <a:lstStyle/>
        <a:p>
          <a:endParaRPr lang="en-IN"/>
        </a:p>
      </dgm:t>
    </dgm:pt>
    <dgm:pt modelId="{26E7F56B-D0DA-4176-BA93-5C5B3571FD53}">
      <dgm:prSet phldrT="[Text]" custT="1"/>
      <dgm:spPr/>
      <dgm:t>
        <a:bodyPr/>
        <a:lstStyle/>
        <a:p>
          <a:r>
            <a:rPr lang="en-US" sz="1500" b="1" dirty="0" err="1">
              <a:solidFill>
                <a:schemeClr val="tx1"/>
              </a:solidFill>
            </a:rPr>
            <a:t>Add_Movies</a:t>
          </a:r>
          <a:r>
            <a:rPr lang="en-US" sz="1500" b="1" dirty="0">
              <a:solidFill>
                <a:schemeClr val="tx1"/>
              </a:solidFill>
            </a:rPr>
            <a:t>()</a:t>
          </a:r>
          <a:endParaRPr lang="en-IN" sz="1500" b="1" dirty="0">
            <a:solidFill>
              <a:schemeClr val="tx1"/>
            </a:solidFill>
          </a:endParaRPr>
        </a:p>
      </dgm:t>
    </dgm:pt>
    <dgm:pt modelId="{DFC1EC60-B721-40A5-BB97-9E06C4FDE3F9}" type="parTrans" cxnId="{CF8903C4-8EA0-48DE-B7B4-99609A75A16C}">
      <dgm:prSet/>
      <dgm:spPr/>
      <dgm:t>
        <a:bodyPr/>
        <a:lstStyle/>
        <a:p>
          <a:endParaRPr lang="en-IN"/>
        </a:p>
      </dgm:t>
    </dgm:pt>
    <dgm:pt modelId="{8E639B11-3CD4-4DC3-A8BB-346180D3E368}" type="sibTrans" cxnId="{CF8903C4-8EA0-48DE-B7B4-99609A75A16C}">
      <dgm:prSet/>
      <dgm:spPr/>
      <dgm:t>
        <a:bodyPr/>
        <a:lstStyle/>
        <a:p>
          <a:endParaRPr lang="en-IN"/>
        </a:p>
      </dgm:t>
    </dgm:pt>
    <dgm:pt modelId="{6A45A6F6-0DC3-4D55-947E-67F18238C4D8}">
      <dgm:prSet phldrT="[Text]" custT="1"/>
      <dgm:spPr/>
      <dgm:t>
        <a:bodyPr/>
        <a:lstStyle/>
        <a:p>
          <a:r>
            <a:rPr lang="en-US" sz="1500" b="1" dirty="0">
              <a:solidFill>
                <a:schemeClr val="tx1"/>
              </a:solidFill>
            </a:rPr>
            <a:t>Register()</a:t>
          </a:r>
          <a:endParaRPr lang="en-IN" sz="1500" b="1" dirty="0">
            <a:solidFill>
              <a:schemeClr val="tx1"/>
            </a:solidFill>
          </a:endParaRPr>
        </a:p>
      </dgm:t>
    </dgm:pt>
    <dgm:pt modelId="{C29BDC8F-C91E-4FE6-A6FC-C7ECA14467D6}" type="parTrans" cxnId="{CDC6ED04-48F6-4732-B048-186D1CEE71B2}">
      <dgm:prSet/>
      <dgm:spPr/>
      <dgm:t>
        <a:bodyPr/>
        <a:lstStyle/>
        <a:p>
          <a:endParaRPr lang="en-IN"/>
        </a:p>
      </dgm:t>
    </dgm:pt>
    <dgm:pt modelId="{FC1C818F-A918-4668-AC79-50F47FECC339}" type="sibTrans" cxnId="{CDC6ED04-48F6-4732-B048-186D1CEE71B2}">
      <dgm:prSet/>
      <dgm:spPr/>
      <dgm:t>
        <a:bodyPr/>
        <a:lstStyle/>
        <a:p>
          <a:endParaRPr lang="en-IN"/>
        </a:p>
      </dgm:t>
    </dgm:pt>
    <dgm:pt modelId="{2BDEDEA9-20C7-4DA5-8C68-3816786FF267}">
      <dgm:prSet phldrT="[Text]" custT="1"/>
      <dgm:spPr/>
      <dgm:t>
        <a:bodyPr/>
        <a:lstStyle/>
        <a:p>
          <a:r>
            <a:rPr lang="en-US" sz="1500" b="1" dirty="0" err="1">
              <a:solidFill>
                <a:schemeClr val="tx1"/>
              </a:solidFill>
            </a:rPr>
            <a:t>View_Bookings</a:t>
          </a:r>
          <a:r>
            <a:rPr lang="en-US" sz="1500" b="1" dirty="0">
              <a:solidFill>
                <a:schemeClr val="tx1"/>
              </a:solidFill>
            </a:rPr>
            <a:t>()</a:t>
          </a:r>
          <a:endParaRPr lang="en-IN" sz="1500" b="1" dirty="0">
            <a:solidFill>
              <a:schemeClr val="tx1"/>
            </a:solidFill>
          </a:endParaRPr>
        </a:p>
      </dgm:t>
    </dgm:pt>
    <dgm:pt modelId="{FE150703-DCB2-49B4-AEB0-D101F3EFE8BE}" type="parTrans" cxnId="{CAE05A4E-306A-48D5-B1BB-5BBD38734366}">
      <dgm:prSet/>
      <dgm:spPr/>
      <dgm:t>
        <a:bodyPr/>
        <a:lstStyle/>
        <a:p>
          <a:endParaRPr lang="en-IN"/>
        </a:p>
      </dgm:t>
    </dgm:pt>
    <dgm:pt modelId="{94CF0AB4-8AC7-4D98-B98F-E7B9A0DFF23D}" type="sibTrans" cxnId="{CAE05A4E-306A-48D5-B1BB-5BBD38734366}">
      <dgm:prSet/>
      <dgm:spPr/>
      <dgm:t>
        <a:bodyPr/>
        <a:lstStyle/>
        <a:p>
          <a:endParaRPr lang="en-IN"/>
        </a:p>
      </dgm:t>
    </dgm:pt>
    <dgm:pt modelId="{A070786A-33AE-438B-A5FA-ED3E4A2B873C}">
      <dgm:prSet phldrT="[Text]" custT="1"/>
      <dgm:spPr/>
      <dgm:t>
        <a:bodyPr/>
        <a:lstStyle/>
        <a:p>
          <a:r>
            <a:rPr lang="en-US" sz="1500" b="1" dirty="0" err="1">
              <a:solidFill>
                <a:schemeClr val="tx1"/>
              </a:solidFill>
            </a:rPr>
            <a:t>Update_Movies</a:t>
          </a:r>
          <a:r>
            <a:rPr lang="en-US" sz="1500" b="1" dirty="0">
              <a:solidFill>
                <a:schemeClr val="tx1"/>
              </a:solidFill>
            </a:rPr>
            <a:t>()</a:t>
          </a:r>
          <a:endParaRPr lang="en-IN" sz="1500" b="1" dirty="0">
            <a:solidFill>
              <a:schemeClr val="tx1"/>
            </a:solidFill>
          </a:endParaRPr>
        </a:p>
      </dgm:t>
    </dgm:pt>
    <dgm:pt modelId="{81370257-264A-40B2-BDB3-4932F9B4078E}" type="parTrans" cxnId="{28938912-805D-443E-A03D-AE1E0F935E35}">
      <dgm:prSet/>
      <dgm:spPr/>
      <dgm:t>
        <a:bodyPr/>
        <a:lstStyle/>
        <a:p>
          <a:endParaRPr lang="en-IN"/>
        </a:p>
      </dgm:t>
    </dgm:pt>
    <dgm:pt modelId="{DDB21F7B-074C-48B6-90F5-A99B133D7B17}" type="sibTrans" cxnId="{28938912-805D-443E-A03D-AE1E0F935E35}">
      <dgm:prSet/>
      <dgm:spPr/>
      <dgm:t>
        <a:bodyPr/>
        <a:lstStyle/>
        <a:p>
          <a:endParaRPr lang="en-IN"/>
        </a:p>
      </dgm:t>
    </dgm:pt>
    <dgm:pt modelId="{DF173286-3B0A-42E3-A38D-E2FB61ADFE63}">
      <dgm:prSet phldrT="[Text]" custT="1"/>
      <dgm:spPr/>
      <dgm:t>
        <a:bodyPr/>
        <a:lstStyle/>
        <a:p>
          <a:r>
            <a:rPr lang="en-US" sz="1500" b="1" dirty="0" err="1">
              <a:solidFill>
                <a:schemeClr val="tx1"/>
              </a:solidFill>
            </a:rPr>
            <a:t>Delete_Movies</a:t>
          </a:r>
          <a:r>
            <a:rPr lang="en-US" sz="1500" b="1" dirty="0">
              <a:solidFill>
                <a:schemeClr val="tx1"/>
              </a:solidFill>
            </a:rPr>
            <a:t>()</a:t>
          </a:r>
          <a:endParaRPr lang="en-IN" sz="1500" b="1" dirty="0">
            <a:solidFill>
              <a:schemeClr val="tx1"/>
            </a:solidFill>
          </a:endParaRPr>
        </a:p>
      </dgm:t>
    </dgm:pt>
    <dgm:pt modelId="{54FB6564-DEC5-4902-82F1-B756B2D7833A}" type="parTrans" cxnId="{33CE8707-B016-4463-BAB4-E1570FFD6F91}">
      <dgm:prSet/>
      <dgm:spPr/>
      <dgm:t>
        <a:bodyPr/>
        <a:lstStyle/>
        <a:p>
          <a:endParaRPr lang="en-IN"/>
        </a:p>
      </dgm:t>
    </dgm:pt>
    <dgm:pt modelId="{536FB8D1-3107-4ED1-949A-028C933D99BB}" type="sibTrans" cxnId="{33CE8707-B016-4463-BAB4-E1570FFD6F91}">
      <dgm:prSet/>
      <dgm:spPr/>
      <dgm:t>
        <a:bodyPr/>
        <a:lstStyle/>
        <a:p>
          <a:endParaRPr lang="en-IN"/>
        </a:p>
      </dgm:t>
    </dgm:pt>
    <dgm:pt modelId="{F30CD94D-5578-4D48-A05A-C4938918DB68}" type="pres">
      <dgm:prSet presAssocID="{D3D4FB02-14E9-4722-8940-4B9B038BB40E}" presName="theList" presStyleCnt="0">
        <dgm:presLayoutVars>
          <dgm:dir/>
          <dgm:animLvl val="lvl"/>
          <dgm:resizeHandles val="exact"/>
        </dgm:presLayoutVars>
      </dgm:prSet>
      <dgm:spPr/>
    </dgm:pt>
    <dgm:pt modelId="{749344E3-9DC9-4D8B-B2FE-3E7A807C9845}" type="pres">
      <dgm:prSet presAssocID="{FFD16019-EAA0-43B9-8623-7DDC093ACF8B}" presName="compNode" presStyleCnt="0"/>
      <dgm:spPr/>
    </dgm:pt>
    <dgm:pt modelId="{DE4639EB-284D-427D-B8D7-6BC89AFA33C5}" type="pres">
      <dgm:prSet presAssocID="{FFD16019-EAA0-43B9-8623-7DDC093ACF8B}" presName="aNode" presStyleLbl="bgShp" presStyleIdx="0" presStyleCnt="1" custLinFactNeighborX="34511" custLinFactNeighborY="-11710"/>
      <dgm:spPr/>
    </dgm:pt>
    <dgm:pt modelId="{6F781F05-34ED-4D14-B586-875CFD4A7DD4}" type="pres">
      <dgm:prSet presAssocID="{FFD16019-EAA0-43B9-8623-7DDC093ACF8B}" presName="textNode" presStyleLbl="bgShp" presStyleIdx="0" presStyleCnt="1"/>
      <dgm:spPr/>
    </dgm:pt>
    <dgm:pt modelId="{CF5BCD37-BDAD-4A2C-A368-36D148889DA6}" type="pres">
      <dgm:prSet presAssocID="{FFD16019-EAA0-43B9-8623-7DDC093ACF8B}" presName="compChildNode" presStyleCnt="0"/>
      <dgm:spPr/>
    </dgm:pt>
    <dgm:pt modelId="{5DF61FFC-7A56-4E58-8195-D8280F4FC783}" type="pres">
      <dgm:prSet presAssocID="{FFD16019-EAA0-43B9-8623-7DDC093ACF8B}" presName="theInnerList" presStyleCnt="0"/>
      <dgm:spPr/>
    </dgm:pt>
    <dgm:pt modelId="{354C1449-2DFA-4A53-AFFD-5D387E7429EC}" type="pres">
      <dgm:prSet presAssocID="{6A45A6F6-0DC3-4D55-947E-67F18238C4D8}" presName="childNode" presStyleLbl="node1" presStyleIdx="0" presStyleCnt="5">
        <dgm:presLayoutVars>
          <dgm:bulletEnabled val="1"/>
        </dgm:presLayoutVars>
      </dgm:prSet>
      <dgm:spPr/>
    </dgm:pt>
    <dgm:pt modelId="{82E65967-3FD6-440F-A813-AA349B788E48}" type="pres">
      <dgm:prSet presAssocID="{6A45A6F6-0DC3-4D55-947E-67F18238C4D8}" presName="aSpace2" presStyleCnt="0"/>
      <dgm:spPr/>
    </dgm:pt>
    <dgm:pt modelId="{BA5079E4-DE62-4ACE-94BD-B96B53803E59}" type="pres">
      <dgm:prSet presAssocID="{2BDEDEA9-20C7-4DA5-8C68-3816786FF267}" presName="childNode" presStyleLbl="node1" presStyleIdx="1" presStyleCnt="5">
        <dgm:presLayoutVars>
          <dgm:bulletEnabled val="1"/>
        </dgm:presLayoutVars>
      </dgm:prSet>
      <dgm:spPr/>
    </dgm:pt>
    <dgm:pt modelId="{FFCCBD84-A430-431F-8824-4BC62396D71E}" type="pres">
      <dgm:prSet presAssocID="{2BDEDEA9-20C7-4DA5-8C68-3816786FF267}" presName="aSpace2" presStyleCnt="0"/>
      <dgm:spPr/>
    </dgm:pt>
    <dgm:pt modelId="{BC7B05EF-D504-42D8-982E-93F5904D8E32}" type="pres">
      <dgm:prSet presAssocID="{26E7F56B-D0DA-4176-BA93-5C5B3571FD53}" presName="childNode" presStyleLbl="node1" presStyleIdx="2" presStyleCnt="5">
        <dgm:presLayoutVars>
          <dgm:bulletEnabled val="1"/>
        </dgm:presLayoutVars>
      </dgm:prSet>
      <dgm:spPr/>
    </dgm:pt>
    <dgm:pt modelId="{F766743F-0268-46BB-9016-71FF82182BFA}" type="pres">
      <dgm:prSet presAssocID="{26E7F56B-D0DA-4176-BA93-5C5B3571FD53}" presName="aSpace2" presStyleCnt="0"/>
      <dgm:spPr/>
    </dgm:pt>
    <dgm:pt modelId="{034BA267-3A28-403C-85E0-5459467EC4B9}" type="pres">
      <dgm:prSet presAssocID="{A070786A-33AE-438B-A5FA-ED3E4A2B873C}" presName="childNode" presStyleLbl="node1" presStyleIdx="3" presStyleCnt="5">
        <dgm:presLayoutVars>
          <dgm:bulletEnabled val="1"/>
        </dgm:presLayoutVars>
      </dgm:prSet>
      <dgm:spPr/>
    </dgm:pt>
    <dgm:pt modelId="{2A569D18-4E39-4E6B-8D74-953E2923440E}" type="pres">
      <dgm:prSet presAssocID="{A070786A-33AE-438B-A5FA-ED3E4A2B873C}" presName="aSpace2" presStyleCnt="0"/>
      <dgm:spPr/>
    </dgm:pt>
    <dgm:pt modelId="{A13F1C52-BE0B-4CEB-A86C-C53C2BD22FE3}" type="pres">
      <dgm:prSet presAssocID="{DF173286-3B0A-42E3-A38D-E2FB61ADFE63}" presName="childNode" presStyleLbl="node1" presStyleIdx="4" presStyleCnt="5">
        <dgm:presLayoutVars>
          <dgm:bulletEnabled val="1"/>
        </dgm:presLayoutVars>
      </dgm:prSet>
      <dgm:spPr/>
    </dgm:pt>
  </dgm:ptLst>
  <dgm:cxnLst>
    <dgm:cxn modelId="{CDC6ED04-48F6-4732-B048-186D1CEE71B2}" srcId="{FFD16019-EAA0-43B9-8623-7DDC093ACF8B}" destId="{6A45A6F6-0DC3-4D55-947E-67F18238C4D8}" srcOrd="0" destOrd="0" parTransId="{C29BDC8F-C91E-4FE6-A6FC-C7ECA14467D6}" sibTransId="{FC1C818F-A918-4668-AC79-50F47FECC339}"/>
    <dgm:cxn modelId="{33CE8707-B016-4463-BAB4-E1570FFD6F91}" srcId="{FFD16019-EAA0-43B9-8623-7DDC093ACF8B}" destId="{DF173286-3B0A-42E3-A38D-E2FB61ADFE63}" srcOrd="4" destOrd="0" parTransId="{54FB6564-DEC5-4902-82F1-B756B2D7833A}" sibTransId="{536FB8D1-3107-4ED1-949A-028C933D99BB}"/>
    <dgm:cxn modelId="{9B7EDB0A-1156-4C9D-8414-3DC5A9AD626D}" srcId="{D3D4FB02-14E9-4722-8940-4B9B038BB40E}" destId="{FFD16019-EAA0-43B9-8623-7DDC093ACF8B}" srcOrd="0" destOrd="0" parTransId="{CC54DF7D-3936-4A50-BDBC-BDF89C813C7C}" sibTransId="{9F6728DA-2B00-42E3-967C-9EE5B03D2E4D}"/>
    <dgm:cxn modelId="{28938912-805D-443E-A03D-AE1E0F935E35}" srcId="{FFD16019-EAA0-43B9-8623-7DDC093ACF8B}" destId="{A070786A-33AE-438B-A5FA-ED3E4A2B873C}" srcOrd="3" destOrd="0" parTransId="{81370257-264A-40B2-BDB3-4932F9B4078E}" sibTransId="{DDB21F7B-074C-48B6-90F5-A99B133D7B17}"/>
    <dgm:cxn modelId="{34FE5914-C2CD-4D00-BD9F-D40F81D6D593}" type="presOf" srcId="{DF173286-3B0A-42E3-A38D-E2FB61ADFE63}" destId="{A13F1C52-BE0B-4CEB-A86C-C53C2BD22FE3}" srcOrd="0" destOrd="0" presId="urn:microsoft.com/office/officeart/2005/8/layout/lProcess2"/>
    <dgm:cxn modelId="{E74FB92D-262B-4902-BFDF-A6731370412A}" type="presOf" srcId="{A070786A-33AE-438B-A5FA-ED3E4A2B873C}" destId="{034BA267-3A28-403C-85E0-5459467EC4B9}" srcOrd="0" destOrd="0" presId="urn:microsoft.com/office/officeart/2005/8/layout/lProcess2"/>
    <dgm:cxn modelId="{CAE05A4E-306A-48D5-B1BB-5BBD38734366}" srcId="{FFD16019-EAA0-43B9-8623-7DDC093ACF8B}" destId="{2BDEDEA9-20C7-4DA5-8C68-3816786FF267}" srcOrd="1" destOrd="0" parTransId="{FE150703-DCB2-49B4-AEB0-D101F3EFE8BE}" sibTransId="{94CF0AB4-8AC7-4D98-B98F-E7B9A0DFF23D}"/>
    <dgm:cxn modelId="{31FA3C96-2B81-4F9A-8269-6681F46D648F}" type="presOf" srcId="{D3D4FB02-14E9-4722-8940-4B9B038BB40E}" destId="{F30CD94D-5578-4D48-A05A-C4938918DB68}" srcOrd="0" destOrd="0" presId="urn:microsoft.com/office/officeart/2005/8/layout/lProcess2"/>
    <dgm:cxn modelId="{E159CE9F-52E1-4A10-902E-C1B104B3B8FA}" type="presOf" srcId="{26E7F56B-D0DA-4176-BA93-5C5B3571FD53}" destId="{BC7B05EF-D504-42D8-982E-93F5904D8E32}" srcOrd="0" destOrd="0" presId="urn:microsoft.com/office/officeart/2005/8/layout/lProcess2"/>
    <dgm:cxn modelId="{89790BA9-DD70-44B8-9224-D0DB402C6073}" type="presOf" srcId="{FFD16019-EAA0-43B9-8623-7DDC093ACF8B}" destId="{DE4639EB-284D-427D-B8D7-6BC89AFA33C5}" srcOrd="0" destOrd="0" presId="urn:microsoft.com/office/officeart/2005/8/layout/lProcess2"/>
    <dgm:cxn modelId="{CF8903C4-8EA0-48DE-B7B4-99609A75A16C}" srcId="{FFD16019-EAA0-43B9-8623-7DDC093ACF8B}" destId="{26E7F56B-D0DA-4176-BA93-5C5B3571FD53}" srcOrd="2" destOrd="0" parTransId="{DFC1EC60-B721-40A5-BB97-9E06C4FDE3F9}" sibTransId="{8E639B11-3CD4-4DC3-A8BB-346180D3E368}"/>
    <dgm:cxn modelId="{EDDAF6E9-C90F-4BEA-9CF5-B1C0280B8050}" type="presOf" srcId="{FFD16019-EAA0-43B9-8623-7DDC093ACF8B}" destId="{6F781F05-34ED-4D14-B586-875CFD4A7DD4}" srcOrd="1" destOrd="0" presId="urn:microsoft.com/office/officeart/2005/8/layout/lProcess2"/>
    <dgm:cxn modelId="{95CBDBEA-5F27-4CB7-918A-6483C49A9D61}" type="presOf" srcId="{6A45A6F6-0DC3-4D55-947E-67F18238C4D8}" destId="{354C1449-2DFA-4A53-AFFD-5D387E7429EC}" srcOrd="0" destOrd="0" presId="urn:microsoft.com/office/officeart/2005/8/layout/lProcess2"/>
    <dgm:cxn modelId="{6E2D88EB-6D0A-41CE-BA1A-C1EF035F5028}" type="presOf" srcId="{2BDEDEA9-20C7-4DA5-8C68-3816786FF267}" destId="{BA5079E4-DE62-4ACE-94BD-B96B53803E59}" srcOrd="0" destOrd="0" presId="urn:microsoft.com/office/officeart/2005/8/layout/lProcess2"/>
    <dgm:cxn modelId="{06D2AE97-0021-4BF3-B688-383401DE79D9}" type="presParOf" srcId="{F30CD94D-5578-4D48-A05A-C4938918DB68}" destId="{749344E3-9DC9-4D8B-B2FE-3E7A807C9845}" srcOrd="0" destOrd="0" presId="urn:microsoft.com/office/officeart/2005/8/layout/lProcess2"/>
    <dgm:cxn modelId="{7E5BC8A1-4EB5-4C23-B41B-BDA6EF26F2BB}" type="presParOf" srcId="{749344E3-9DC9-4D8B-B2FE-3E7A807C9845}" destId="{DE4639EB-284D-427D-B8D7-6BC89AFA33C5}" srcOrd="0" destOrd="0" presId="urn:microsoft.com/office/officeart/2005/8/layout/lProcess2"/>
    <dgm:cxn modelId="{EED18896-62F6-447E-838C-52E7D5E9C052}" type="presParOf" srcId="{749344E3-9DC9-4D8B-B2FE-3E7A807C9845}" destId="{6F781F05-34ED-4D14-B586-875CFD4A7DD4}" srcOrd="1" destOrd="0" presId="urn:microsoft.com/office/officeart/2005/8/layout/lProcess2"/>
    <dgm:cxn modelId="{125D5F7E-891E-4446-8E25-44272BD3E128}" type="presParOf" srcId="{749344E3-9DC9-4D8B-B2FE-3E7A807C9845}" destId="{CF5BCD37-BDAD-4A2C-A368-36D148889DA6}" srcOrd="2" destOrd="0" presId="urn:microsoft.com/office/officeart/2005/8/layout/lProcess2"/>
    <dgm:cxn modelId="{60CCD7ED-6696-4B70-BAAD-D43F5B2AB797}" type="presParOf" srcId="{CF5BCD37-BDAD-4A2C-A368-36D148889DA6}" destId="{5DF61FFC-7A56-4E58-8195-D8280F4FC783}" srcOrd="0" destOrd="0" presId="urn:microsoft.com/office/officeart/2005/8/layout/lProcess2"/>
    <dgm:cxn modelId="{BA445DD6-E3B3-4854-802A-E27592A5CCD5}" type="presParOf" srcId="{5DF61FFC-7A56-4E58-8195-D8280F4FC783}" destId="{354C1449-2DFA-4A53-AFFD-5D387E7429EC}" srcOrd="0" destOrd="0" presId="urn:microsoft.com/office/officeart/2005/8/layout/lProcess2"/>
    <dgm:cxn modelId="{BB3609F9-70B6-4625-8552-321C7575D199}" type="presParOf" srcId="{5DF61FFC-7A56-4E58-8195-D8280F4FC783}" destId="{82E65967-3FD6-440F-A813-AA349B788E48}" srcOrd="1" destOrd="0" presId="urn:microsoft.com/office/officeart/2005/8/layout/lProcess2"/>
    <dgm:cxn modelId="{5BBB6321-361A-4C02-8ED7-B2237648BFCC}" type="presParOf" srcId="{5DF61FFC-7A56-4E58-8195-D8280F4FC783}" destId="{BA5079E4-DE62-4ACE-94BD-B96B53803E59}" srcOrd="2" destOrd="0" presId="urn:microsoft.com/office/officeart/2005/8/layout/lProcess2"/>
    <dgm:cxn modelId="{60DFF387-EA91-40B3-8A11-3221D9653DE9}" type="presParOf" srcId="{5DF61FFC-7A56-4E58-8195-D8280F4FC783}" destId="{FFCCBD84-A430-431F-8824-4BC62396D71E}" srcOrd="3" destOrd="0" presId="urn:microsoft.com/office/officeart/2005/8/layout/lProcess2"/>
    <dgm:cxn modelId="{FFB3E07B-E0EC-422D-97A7-12E878013BF4}" type="presParOf" srcId="{5DF61FFC-7A56-4E58-8195-D8280F4FC783}" destId="{BC7B05EF-D504-42D8-982E-93F5904D8E32}" srcOrd="4" destOrd="0" presId="urn:microsoft.com/office/officeart/2005/8/layout/lProcess2"/>
    <dgm:cxn modelId="{6BE657F8-03B9-41C9-9E2B-9FB966055EC2}" type="presParOf" srcId="{5DF61FFC-7A56-4E58-8195-D8280F4FC783}" destId="{F766743F-0268-46BB-9016-71FF82182BFA}" srcOrd="5" destOrd="0" presId="urn:microsoft.com/office/officeart/2005/8/layout/lProcess2"/>
    <dgm:cxn modelId="{A0D7A08A-0EB5-4AE4-B8EF-44568EEF5D93}" type="presParOf" srcId="{5DF61FFC-7A56-4E58-8195-D8280F4FC783}" destId="{034BA267-3A28-403C-85E0-5459467EC4B9}" srcOrd="6" destOrd="0" presId="urn:microsoft.com/office/officeart/2005/8/layout/lProcess2"/>
    <dgm:cxn modelId="{22C0DDBE-B5FB-4DBE-BDC1-BBA86B74DF4E}" type="presParOf" srcId="{5DF61FFC-7A56-4E58-8195-D8280F4FC783}" destId="{2A569D18-4E39-4E6B-8D74-953E2923440E}" srcOrd="7" destOrd="0" presId="urn:microsoft.com/office/officeart/2005/8/layout/lProcess2"/>
    <dgm:cxn modelId="{FFEDFD7B-1404-47D0-8940-086483E84F35}" type="presParOf" srcId="{5DF61FFC-7A56-4E58-8195-D8280F4FC783}" destId="{A13F1C52-BE0B-4CEB-A86C-C53C2BD22FE3}" srcOrd="8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2F89D071-AAA6-4244-B85D-2A306E359AA3}" type="doc">
      <dgm:prSet loTypeId="urn:microsoft.com/office/officeart/2005/8/layout/lProcess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46AECB48-4457-4D1B-A906-E88778A57B71}">
      <dgm:prSet phldrT="[Text]" custT="1"/>
      <dgm:spPr/>
      <dgm:t>
        <a:bodyPr/>
        <a:lstStyle/>
        <a:p>
          <a:r>
            <a:rPr lang="en-US" sz="1500" b="1" dirty="0">
              <a:solidFill>
                <a:schemeClr val="tx1"/>
              </a:solidFill>
            </a:rPr>
            <a:t>User</a:t>
          </a:r>
          <a:endParaRPr lang="en-IN" sz="1500" b="1" dirty="0">
            <a:solidFill>
              <a:schemeClr val="tx1"/>
            </a:solidFill>
          </a:endParaRPr>
        </a:p>
      </dgm:t>
    </dgm:pt>
    <dgm:pt modelId="{77B0460B-8C93-44E6-8041-71C64260FF8A}" type="parTrans" cxnId="{4015C962-D216-4063-AB26-794FBD308DF0}">
      <dgm:prSet/>
      <dgm:spPr/>
      <dgm:t>
        <a:bodyPr/>
        <a:lstStyle/>
        <a:p>
          <a:endParaRPr lang="en-IN"/>
        </a:p>
      </dgm:t>
    </dgm:pt>
    <dgm:pt modelId="{8BD75988-E212-4B2D-9FA5-FACAD9C31D72}" type="sibTrans" cxnId="{4015C962-D216-4063-AB26-794FBD308DF0}">
      <dgm:prSet/>
      <dgm:spPr/>
      <dgm:t>
        <a:bodyPr/>
        <a:lstStyle/>
        <a:p>
          <a:endParaRPr lang="en-IN"/>
        </a:p>
      </dgm:t>
    </dgm:pt>
    <dgm:pt modelId="{1CBDCC4D-7681-422C-8B2D-A81FC56CBA51}">
      <dgm:prSet phldrT="[Text]" custT="1"/>
      <dgm:spPr/>
      <dgm:t>
        <a:bodyPr/>
        <a:lstStyle/>
        <a:p>
          <a:r>
            <a:rPr lang="en-US" sz="1500" b="1" dirty="0">
              <a:solidFill>
                <a:schemeClr val="tx1"/>
              </a:solidFill>
            </a:rPr>
            <a:t>Login()</a:t>
          </a:r>
          <a:endParaRPr lang="en-IN" sz="1500" b="1" dirty="0">
            <a:solidFill>
              <a:schemeClr val="tx1"/>
            </a:solidFill>
          </a:endParaRPr>
        </a:p>
      </dgm:t>
    </dgm:pt>
    <dgm:pt modelId="{C5A7D233-4BD8-4A58-BC62-D9F7B2A20FEF}" type="parTrans" cxnId="{D902B643-AE77-4F18-A553-413736E8EAC6}">
      <dgm:prSet/>
      <dgm:spPr/>
      <dgm:t>
        <a:bodyPr/>
        <a:lstStyle/>
        <a:p>
          <a:endParaRPr lang="en-IN"/>
        </a:p>
      </dgm:t>
    </dgm:pt>
    <dgm:pt modelId="{055AB844-D0B0-49A8-9265-4C8A1C147477}" type="sibTrans" cxnId="{D902B643-AE77-4F18-A553-413736E8EAC6}">
      <dgm:prSet/>
      <dgm:spPr/>
      <dgm:t>
        <a:bodyPr/>
        <a:lstStyle/>
        <a:p>
          <a:endParaRPr lang="en-IN"/>
        </a:p>
      </dgm:t>
    </dgm:pt>
    <dgm:pt modelId="{CDAA020D-3EBD-4EC0-B6A4-548FF973173F}">
      <dgm:prSet phldrT="[Text]" custT="1"/>
      <dgm:spPr/>
      <dgm:t>
        <a:bodyPr/>
        <a:lstStyle/>
        <a:p>
          <a:r>
            <a:rPr lang="en-US" sz="1500" b="1" dirty="0">
              <a:solidFill>
                <a:schemeClr val="tx1"/>
              </a:solidFill>
            </a:rPr>
            <a:t>Logout()</a:t>
          </a:r>
          <a:endParaRPr lang="en-IN" sz="1500" b="1" dirty="0">
            <a:solidFill>
              <a:schemeClr val="tx1"/>
            </a:solidFill>
          </a:endParaRPr>
        </a:p>
      </dgm:t>
    </dgm:pt>
    <dgm:pt modelId="{4325507B-8DEC-4AAF-97F4-79C48247C5A2}" type="parTrans" cxnId="{ED313158-F7D9-4514-B9F3-3D84A1513BB7}">
      <dgm:prSet/>
      <dgm:spPr/>
      <dgm:t>
        <a:bodyPr/>
        <a:lstStyle/>
        <a:p>
          <a:endParaRPr lang="en-IN"/>
        </a:p>
      </dgm:t>
    </dgm:pt>
    <dgm:pt modelId="{C229564F-2300-4115-8593-AE05D28E0932}" type="sibTrans" cxnId="{ED313158-F7D9-4514-B9F3-3D84A1513BB7}">
      <dgm:prSet/>
      <dgm:spPr/>
      <dgm:t>
        <a:bodyPr/>
        <a:lstStyle/>
        <a:p>
          <a:endParaRPr lang="en-IN"/>
        </a:p>
      </dgm:t>
    </dgm:pt>
    <dgm:pt modelId="{DA04CF59-5A03-44AC-A0F7-D061A4BA4D0C}">
      <dgm:prSet phldrT="[Text]" custT="1"/>
      <dgm:spPr/>
      <dgm:t>
        <a:bodyPr/>
        <a:lstStyle/>
        <a:p>
          <a:r>
            <a:rPr lang="en-US" sz="1500" b="1" dirty="0" err="1">
              <a:solidFill>
                <a:schemeClr val="tx1"/>
              </a:solidFill>
            </a:rPr>
            <a:t>View_Movies</a:t>
          </a:r>
          <a:r>
            <a:rPr lang="en-US" sz="1500" b="1" dirty="0">
              <a:solidFill>
                <a:schemeClr val="tx1"/>
              </a:solidFill>
            </a:rPr>
            <a:t>()</a:t>
          </a:r>
          <a:endParaRPr lang="en-IN" sz="1500" b="1" dirty="0">
            <a:solidFill>
              <a:schemeClr val="tx1"/>
            </a:solidFill>
          </a:endParaRPr>
        </a:p>
      </dgm:t>
    </dgm:pt>
    <dgm:pt modelId="{5BD3B79A-FBFB-43F9-8571-72501A64FC2C}" type="parTrans" cxnId="{41C6F06E-358C-4134-BA4D-A5D0ECB4726D}">
      <dgm:prSet/>
      <dgm:spPr/>
      <dgm:t>
        <a:bodyPr/>
        <a:lstStyle/>
        <a:p>
          <a:endParaRPr lang="en-IN"/>
        </a:p>
      </dgm:t>
    </dgm:pt>
    <dgm:pt modelId="{A1D82A4E-2CA3-4836-94B9-442D965EC3F8}" type="sibTrans" cxnId="{41C6F06E-358C-4134-BA4D-A5D0ECB4726D}">
      <dgm:prSet/>
      <dgm:spPr/>
      <dgm:t>
        <a:bodyPr/>
        <a:lstStyle/>
        <a:p>
          <a:endParaRPr lang="en-IN"/>
        </a:p>
      </dgm:t>
    </dgm:pt>
    <dgm:pt modelId="{50F35229-904B-4FB2-A690-8C2BD1C48E4C}">
      <dgm:prSet phldrT="[Text]" custT="1"/>
      <dgm:spPr/>
      <dgm:t>
        <a:bodyPr/>
        <a:lstStyle/>
        <a:p>
          <a:r>
            <a:rPr lang="en-US" sz="1500" b="1" dirty="0" err="1">
              <a:solidFill>
                <a:schemeClr val="tx1"/>
              </a:solidFill>
            </a:rPr>
            <a:t>Book_Ticket</a:t>
          </a:r>
          <a:r>
            <a:rPr lang="en-US" sz="1500" b="1" dirty="0">
              <a:solidFill>
                <a:schemeClr val="tx1"/>
              </a:solidFill>
            </a:rPr>
            <a:t>()</a:t>
          </a:r>
          <a:endParaRPr lang="en-IN" sz="1500" b="1" dirty="0">
            <a:solidFill>
              <a:schemeClr val="tx1"/>
            </a:solidFill>
          </a:endParaRPr>
        </a:p>
      </dgm:t>
    </dgm:pt>
    <dgm:pt modelId="{BC74101E-0963-4512-B46F-E0080DEF5B56}" type="parTrans" cxnId="{0DBBA9F3-84E1-4DC7-9202-8392C80504B1}">
      <dgm:prSet/>
      <dgm:spPr/>
      <dgm:t>
        <a:bodyPr/>
        <a:lstStyle/>
        <a:p>
          <a:endParaRPr lang="en-IN"/>
        </a:p>
      </dgm:t>
    </dgm:pt>
    <dgm:pt modelId="{CFEF6D1B-05C4-4A5D-A514-F0BC8B227159}" type="sibTrans" cxnId="{0DBBA9F3-84E1-4DC7-9202-8392C80504B1}">
      <dgm:prSet/>
      <dgm:spPr/>
      <dgm:t>
        <a:bodyPr/>
        <a:lstStyle/>
        <a:p>
          <a:endParaRPr lang="en-IN"/>
        </a:p>
      </dgm:t>
    </dgm:pt>
    <dgm:pt modelId="{CA0A95EC-C3B3-4B06-863A-CF0E9D461C1C}">
      <dgm:prSet phldrT="[Text]" custT="1"/>
      <dgm:spPr/>
      <dgm:t>
        <a:bodyPr/>
        <a:lstStyle/>
        <a:p>
          <a:r>
            <a:rPr lang="en-US" sz="1500" b="1" dirty="0" err="1">
              <a:solidFill>
                <a:schemeClr val="tx1"/>
              </a:solidFill>
            </a:rPr>
            <a:t>Make_Payment</a:t>
          </a:r>
          <a:r>
            <a:rPr lang="en-US" sz="1500" b="1" dirty="0">
              <a:solidFill>
                <a:schemeClr val="tx1"/>
              </a:solidFill>
            </a:rPr>
            <a:t>()</a:t>
          </a:r>
          <a:endParaRPr lang="en-IN" sz="1500" b="1" dirty="0">
            <a:solidFill>
              <a:schemeClr val="tx1"/>
            </a:solidFill>
          </a:endParaRPr>
        </a:p>
      </dgm:t>
    </dgm:pt>
    <dgm:pt modelId="{C9466C70-5F2C-4C3A-B417-F4A8D5BD2F23}" type="parTrans" cxnId="{96D21404-BB37-4D13-951A-2882464D0C9B}">
      <dgm:prSet/>
      <dgm:spPr/>
      <dgm:t>
        <a:bodyPr/>
        <a:lstStyle/>
        <a:p>
          <a:endParaRPr lang="en-IN"/>
        </a:p>
      </dgm:t>
    </dgm:pt>
    <dgm:pt modelId="{EE1E9D5C-7A2D-4CF0-9E1E-78930E489595}" type="sibTrans" cxnId="{96D21404-BB37-4D13-951A-2882464D0C9B}">
      <dgm:prSet/>
      <dgm:spPr/>
      <dgm:t>
        <a:bodyPr/>
        <a:lstStyle/>
        <a:p>
          <a:endParaRPr lang="en-IN"/>
        </a:p>
      </dgm:t>
    </dgm:pt>
    <dgm:pt modelId="{7BA206E5-F096-41A0-B685-F29CB79B6ADC}" type="pres">
      <dgm:prSet presAssocID="{2F89D071-AAA6-4244-B85D-2A306E359AA3}" presName="theList" presStyleCnt="0">
        <dgm:presLayoutVars>
          <dgm:dir/>
          <dgm:animLvl val="lvl"/>
          <dgm:resizeHandles val="exact"/>
        </dgm:presLayoutVars>
      </dgm:prSet>
      <dgm:spPr/>
    </dgm:pt>
    <dgm:pt modelId="{C0742CE9-4243-4C4F-87B2-380EF7CE865E}" type="pres">
      <dgm:prSet presAssocID="{46AECB48-4457-4D1B-A906-E88778A57B71}" presName="compNode" presStyleCnt="0"/>
      <dgm:spPr/>
    </dgm:pt>
    <dgm:pt modelId="{B4B65A89-81B4-4CC0-9131-B3900DF4AFDA}" type="pres">
      <dgm:prSet presAssocID="{46AECB48-4457-4D1B-A906-E88778A57B71}" presName="aNode" presStyleLbl="bgShp" presStyleIdx="0" presStyleCnt="1" custLinFactX="4518" custLinFactNeighborX="100000" custLinFactNeighborY="-6196"/>
      <dgm:spPr/>
    </dgm:pt>
    <dgm:pt modelId="{213ADBB5-5936-4D2F-8EA5-6D11D0639E20}" type="pres">
      <dgm:prSet presAssocID="{46AECB48-4457-4D1B-A906-E88778A57B71}" presName="textNode" presStyleLbl="bgShp" presStyleIdx="0" presStyleCnt="1"/>
      <dgm:spPr/>
    </dgm:pt>
    <dgm:pt modelId="{B181443B-43D4-498E-8074-25C823D895A9}" type="pres">
      <dgm:prSet presAssocID="{46AECB48-4457-4D1B-A906-E88778A57B71}" presName="compChildNode" presStyleCnt="0"/>
      <dgm:spPr/>
    </dgm:pt>
    <dgm:pt modelId="{FFED2BFF-973A-4B47-ABF5-04210BF52E40}" type="pres">
      <dgm:prSet presAssocID="{46AECB48-4457-4D1B-A906-E88778A57B71}" presName="theInnerList" presStyleCnt="0"/>
      <dgm:spPr/>
    </dgm:pt>
    <dgm:pt modelId="{D5E08069-51EE-4BA7-BA0B-E2032B8E9DCE}" type="pres">
      <dgm:prSet presAssocID="{1CBDCC4D-7681-422C-8B2D-A81FC56CBA51}" presName="childNode" presStyleLbl="node1" presStyleIdx="0" presStyleCnt="5">
        <dgm:presLayoutVars>
          <dgm:bulletEnabled val="1"/>
        </dgm:presLayoutVars>
      </dgm:prSet>
      <dgm:spPr/>
    </dgm:pt>
    <dgm:pt modelId="{63A7E954-B3D4-49BD-A16B-7F8578236A80}" type="pres">
      <dgm:prSet presAssocID="{1CBDCC4D-7681-422C-8B2D-A81FC56CBA51}" presName="aSpace2" presStyleCnt="0"/>
      <dgm:spPr/>
    </dgm:pt>
    <dgm:pt modelId="{E71B7761-7308-4314-8C02-0CE24E395C0F}" type="pres">
      <dgm:prSet presAssocID="{CDAA020D-3EBD-4EC0-B6A4-548FF973173F}" presName="childNode" presStyleLbl="node1" presStyleIdx="1" presStyleCnt="5">
        <dgm:presLayoutVars>
          <dgm:bulletEnabled val="1"/>
        </dgm:presLayoutVars>
      </dgm:prSet>
      <dgm:spPr/>
    </dgm:pt>
    <dgm:pt modelId="{836C1A2D-CB4A-41FF-BABF-691F250907CF}" type="pres">
      <dgm:prSet presAssocID="{CDAA020D-3EBD-4EC0-B6A4-548FF973173F}" presName="aSpace2" presStyleCnt="0"/>
      <dgm:spPr/>
    </dgm:pt>
    <dgm:pt modelId="{55FB4979-4E42-4E25-B605-34D6DA05C751}" type="pres">
      <dgm:prSet presAssocID="{DA04CF59-5A03-44AC-A0F7-D061A4BA4D0C}" presName="childNode" presStyleLbl="node1" presStyleIdx="2" presStyleCnt="5">
        <dgm:presLayoutVars>
          <dgm:bulletEnabled val="1"/>
        </dgm:presLayoutVars>
      </dgm:prSet>
      <dgm:spPr/>
    </dgm:pt>
    <dgm:pt modelId="{7D8A5535-102E-438C-9164-E3405CF0EBE4}" type="pres">
      <dgm:prSet presAssocID="{DA04CF59-5A03-44AC-A0F7-D061A4BA4D0C}" presName="aSpace2" presStyleCnt="0"/>
      <dgm:spPr/>
    </dgm:pt>
    <dgm:pt modelId="{DEEC2477-B9CC-4BC7-810C-4D6EBD185346}" type="pres">
      <dgm:prSet presAssocID="{50F35229-904B-4FB2-A690-8C2BD1C48E4C}" presName="childNode" presStyleLbl="node1" presStyleIdx="3" presStyleCnt="5">
        <dgm:presLayoutVars>
          <dgm:bulletEnabled val="1"/>
        </dgm:presLayoutVars>
      </dgm:prSet>
      <dgm:spPr/>
    </dgm:pt>
    <dgm:pt modelId="{954D80FF-5B43-4C0C-82DD-AD2B06A7E85C}" type="pres">
      <dgm:prSet presAssocID="{50F35229-904B-4FB2-A690-8C2BD1C48E4C}" presName="aSpace2" presStyleCnt="0"/>
      <dgm:spPr/>
    </dgm:pt>
    <dgm:pt modelId="{F3CD7B72-8342-4E18-8EBD-592ADEA412F3}" type="pres">
      <dgm:prSet presAssocID="{CA0A95EC-C3B3-4B06-863A-CF0E9D461C1C}" presName="childNode" presStyleLbl="node1" presStyleIdx="4" presStyleCnt="5">
        <dgm:presLayoutVars>
          <dgm:bulletEnabled val="1"/>
        </dgm:presLayoutVars>
      </dgm:prSet>
      <dgm:spPr/>
    </dgm:pt>
  </dgm:ptLst>
  <dgm:cxnLst>
    <dgm:cxn modelId="{A945F202-2C88-48CD-BEAF-78B5C9A91968}" type="presOf" srcId="{DA04CF59-5A03-44AC-A0F7-D061A4BA4D0C}" destId="{55FB4979-4E42-4E25-B605-34D6DA05C751}" srcOrd="0" destOrd="0" presId="urn:microsoft.com/office/officeart/2005/8/layout/lProcess2"/>
    <dgm:cxn modelId="{96D21404-BB37-4D13-951A-2882464D0C9B}" srcId="{46AECB48-4457-4D1B-A906-E88778A57B71}" destId="{CA0A95EC-C3B3-4B06-863A-CF0E9D461C1C}" srcOrd="4" destOrd="0" parTransId="{C9466C70-5F2C-4C3A-B417-F4A8D5BD2F23}" sibTransId="{EE1E9D5C-7A2D-4CF0-9E1E-78930E489595}"/>
    <dgm:cxn modelId="{06910E2D-2D82-4874-8C03-5700C4CF2083}" type="presOf" srcId="{CDAA020D-3EBD-4EC0-B6A4-548FF973173F}" destId="{E71B7761-7308-4314-8C02-0CE24E395C0F}" srcOrd="0" destOrd="0" presId="urn:microsoft.com/office/officeart/2005/8/layout/lProcess2"/>
    <dgm:cxn modelId="{80164C38-3EAA-4A73-8F6F-43BB1171C8EF}" type="presOf" srcId="{46AECB48-4457-4D1B-A906-E88778A57B71}" destId="{213ADBB5-5936-4D2F-8EA5-6D11D0639E20}" srcOrd="1" destOrd="0" presId="urn:microsoft.com/office/officeart/2005/8/layout/lProcess2"/>
    <dgm:cxn modelId="{4015C962-D216-4063-AB26-794FBD308DF0}" srcId="{2F89D071-AAA6-4244-B85D-2A306E359AA3}" destId="{46AECB48-4457-4D1B-A906-E88778A57B71}" srcOrd="0" destOrd="0" parTransId="{77B0460B-8C93-44E6-8041-71C64260FF8A}" sibTransId="{8BD75988-E212-4B2D-9FA5-FACAD9C31D72}"/>
    <dgm:cxn modelId="{D902B643-AE77-4F18-A553-413736E8EAC6}" srcId="{46AECB48-4457-4D1B-A906-E88778A57B71}" destId="{1CBDCC4D-7681-422C-8B2D-A81FC56CBA51}" srcOrd="0" destOrd="0" parTransId="{C5A7D233-4BD8-4A58-BC62-D9F7B2A20FEF}" sibTransId="{055AB844-D0B0-49A8-9265-4C8A1C147477}"/>
    <dgm:cxn modelId="{41C6F06E-358C-4134-BA4D-A5D0ECB4726D}" srcId="{46AECB48-4457-4D1B-A906-E88778A57B71}" destId="{DA04CF59-5A03-44AC-A0F7-D061A4BA4D0C}" srcOrd="2" destOrd="0" parTransId="{5BD3B79A-FBFB-43F9-8571-72501A64FC2C}" sibTransId="{A1D82A4E-2CA3-4836-94B9-442D965EC3F8}"/>
    <dgm:cxn modelId="{ED313158-F7D9-4514-B9F3-3D84A1513BB7}" srcId="{46AECB48-4457-4D1B-A906-E88778A57B71}" destId="{CDAA020D-3EBD-4EC0-B6A4-548FF973173F}" srcOrd="1" destOrd="0" parTransId="{4325507B-8DEC-4AAF-97F4-79C48247C5A2}" sibTransId="{C229564F-2300-4115-8593-AE05D28E0932}"/>
    <dgm:cxn modelId="{4F90908A-94AB-45D0-986C-56C96C977607}" type="presOf" srcId="{50F35229-904B-4FB2-A690-8C2BD1C48E4C}" destId="{DEEC2477-B9CC-4BC7-810C-4D6EBD185346}" srcOrd="0" destOrd="0" presId="urn:microsoft.com/office/officeart/2005/8/layout/lProcess2"/>
    <dgm:cxn modelId="{C7EB2F97-9D8F-4E4B-8F22-B44FB5A517F4}" type="presOf" srcId="{CA0A95EC-C3B3-4B06-863A-CF0E9D461C1C}" destId="{F3CD7B72-8342-4E18-8EBD-592ADEA412F3}" srcOrd="0" destOrd="0" presId="urn:microsoft.com/office/officeart/2005/8/layout/lProcess2"/>
    <dgm:cxn modelId="{A46D42C4-834F-406E-9154-68E0DAE39593}" type="presOf" srcId="{1CBDCC4D-7681-422C-8B2D-A81FC56CBA51}" destId="{D5E08069-51EE-4BA7-BA0B-E2032B8E9DCE}" srcOrd="0" destOrd="0" presId="urn:microsoft.com/office/officeart/2005/8/layout/lProcess2"/>
    <dgm:cxn modelId="{866A85D5-6766-4E91-AB4A-B3995A2EF1BB}" type="presOf" srcId="{2F89D071-AAA6-4244-B85D-2A306E359AA3}" destId="{7BA206E5-F096-41A0-B685-F29CB79B6ADC}" srcOrd="0" destOrd="0" presId="urn:microsoft.com/office/officeart/2005/8/layout/lProcess2"/>
    <dgm:cxn modelId="{42C82FE4-241C-4D55-992F-812075EF34AE}" type="presOf" srcId="{46AECB48-4457-4D1B-A906-E88778A57B71}" destId="{B4B65A89-81B4-4CC0-9131-B3900DF4AFDA}" srcOrd="0" destOrd="0" presId="urn:microsoft.com/office/officeart/2005/8/layout/lProcess2"/>
    <dgm:cxn modelId="{0DBBA9F3-84E1-4DC7-9202-8392C80504B1}" srcId="{46AECB48-4457-4D1B-A906-E88778A57B71}" destId="{50F35229-904B-4FB2-A690-8C2BD1C48E4C}" srcOrd="3" destOrd="0" parTransId="{BC74101E-0963-4512-B46F-E0080DEF5B56}" sibTransId="{CFEF6D1B-05C4-4A5D-A514-F0BC8B227159}"/>
    <dgm:cxn modelId="{5DCA48C9-232A-417F-A018-02B130C12BDA}" type="presParOf" srcId="{7BA206E5-F096-41A0-B685-F29CB79B6ADC}" destId="{C0742CE9-4243-4C4F-87B2-380EF7CE865E}" srcOrd="0" destOrd="0" presId="urn:microsoft.com/office/officeart/2005/8/layout/lProcess2"/>
    <dgm:cxn modelId="{329DD674-AABC-4F18-AC38-B60293526BA1}" type="presParOf" srcId="{C0742CE9-4243-4C4F-87B2-380EF7CE865E}" destId="{B4B65A89-81B4-4CC0-9131-B3900DF4AFDA}" srcOrd="0" destOrd="0" presId="urn:microsoft.com/office/officeart/2005/8/layout/lProcess2"/>
    <dgm:cxn modelId="{7238A750-6F9E-4181-902C-F9F2781F60E2}" type="presParOf" srcId="{C0742CE9-4243-4C4F-87B2-380EF7CE865E}" destId="{213ADBB5-5936-4D2F-8EA5-6D11D0639E20}" srcOrd="1" destOrd="0" presId="urn:microsoft.com/office/officeart/2005/8/layout/lProcess2"/>
    <dgm:cxn modelId="{A89B388D-AF01-4062-96A2-AB850AA05531}" type="presParOf" srcId="{C0742CE9-4243-4C4F-87B2-380EF7CE865E}" destId="{B181443B-43D4-498E-8074-25C823D895A9}" srcOrd="2" destOrd="0" presId="urn:microsoft.com/office/officeart/2005/8/layout/lProcess2"/>
    <dgm:cxn modelId="{BF949424-85C8-441A-A74D-02C8006059F3}" type="presParOf" srcId="{B181443B-43D4-498E-8074-25C823D895A9}" destId="{FFED2BFF-973A-4B47-ABF5-04210BF52E40}" srcOrd="0" destOrd="0" presId="urn:microsoft.com/office/officeart/2005/8/layout/lProcess2"/>
    <dgm:cxn modelId="{ECB01BB2-637F-4149-B05E-ABFBE0C0700E}" type="presParOf" srcId="{FFED2BFF-973A-4B47-ABF5-04210BF52E40}" destId="{D5E08069-51EE-4BA7-BA0B-E2032B8E9DCE}" srcOrd="0" destOrd="0" presId="urn:microsoft.com/office/officeart/2005/8/layout/lProcess2"/>
    <dgm:cxn modelId="{0C3449EB-A13B-4BD7-8971-F28CC5FDB537}" type="presParOf" srcId="{FFED2BFF-973A-4B47-ABF5-04210BF52E40}" destId="{63A7E954-B3D4-49BD-A16B-7F8578236A80}" srcOrd="1" destOrd="0" presId="urn:microsoft.com/office/officeart/2005/8/layout/lProcess2"/>
    <dgm:cxn modelId="{F46F4FE5-537A-40F4-8E9F-F99E7FFCDF65}" type="presParOf" srcId="{FFED2BFF-973A-4B47-ABF5-04210BF52E40}" destId="{E71B7761-7308-4314-8C02-0CE24E395C0F}" srcOrd="2" destOrd="0" presId="urn:microsoft.com/office/officeart/2005/8/layout/lProcess2"/>
    <dgm:cxn modelId="{F0496942-5608-43AB-84EF-1C40C95A125B}" type="presParOf" srcId="{FFED2BFF-973A-4B47-ABF5-04210BF52E40}" destId="{836C1A2D-CB4A-41FF-BABF-691F250907CF}" srcOrd="3" destOrd="0" presId="urn:microsoft.com/office/officeart/2005/8/layout/lProcess2"/>
    <dgm:cxn modelId="{6F7627B4-B588-4F1B-A9CA-BDAFED88F72E}" type="presParOf" srcId="{FFED2BFF-973A-4B47-ABF5-04210BF52E40}" destId="{55FB4979-4E42-4E25-B605-34D6DA05C751}" srcOrd="4" destOrd="0" presId="urn:microsoft.com/office/officeart/2005/8/layout/lProcess2"/>
    <dgm:cxn modelId="{DB9AEA6F-1376-42DA-AB7E-C8F296D12ACB}" type="presParOf" srcId="{FFED2BFF-973A-4B47-ABF5-04210BF52E40}" destId="{7D8A5535-102E-438C-9164-E3405CF0EBE4}" srcOrd="5" destOrd="0" presId="urn:microsoft.com/office/officeart/2005/8/layout/lProcess2"/>
    <dgm:cxn modelId="{79AEBEF8-6432-4AB6-90BE-49925208E453}" type="presParOf" srcId="{FFED2BFF-973A-4B47-ABF5-04210BF52E40}" destId="{DEEC2477-B9CC-4BC7-810C-4D6EBD185346}" srcOrd="6" destOrd="0" presId="urn:microsoft.com/office/officeart/2005/8/layout/lProcess2"/>
    <dgm:cxn modelId="{E377C977-FCBA-4823-A379-B29B3BD40E1B}" type="presParOf" srcId="{FFED2BFF-973A-4B47-ABF5-04210BF52E40}" destId="{954D80FF-5B43-4C0C-82DD-AD2B06A7E85C}" srcOrd="7" destOrd="0" presId="urn:microsoft.com/office/officeart/2005/8/layout/lProcess2"/>
    <dgm:cxn modelId="{76EE96AE-5C4A-4D54-B1B2-936F72B6F23D}" type="presParOf" srcId="{FFED2BFF-973A-4B47-ABF5-04210BF52E40}" destId="{F3CD7B72-8342-4E18-8EBD-592ADEA412F3}" srcOrd="8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E2977483-8C3F-4431-8F74-D49861921F40}" type="doc">
      <dgm:prSet loTypeId="urn:microsoft.com/office/officeart/2005/8/layout/lProcess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7C5ADFBE-3BFE-4985-810E-68151159C84D}">
      <dgm:prSet phldrT="[Text]" custT="1"/>
      <dgm:spPr/>
      <dgm:t>
        <a:bodyPr/>
        <a:lstStyle/>
        <a:p>
          <a:pPr algn="ctr"/>
          <a:r>
            <a:rPr lang="en-US" sz="1500" b="1" dirty="0">
              <a:solidFill>
                <a:schemeClr val="tx1"/>
              </a:solidFill>
            </a:rPr>
            <a:t>Payment</a:t>
          </a:r>
          <a:endParaRPr lang="en-IN" sz="1500" b="1" dirty="0">
            <a:solidFill>
              <a:schemeClr val="tx1"/>
            </a:solidFill>
          </a:endParaRPr>
        </a:p>
      </dgm:t>
    </dgm:pt>
    <dgm:pt modelId="{4856203F-69C9-4A8F-8CF7-988E0FF5369F}" type="parTrans" cxnId="{7E57AF30-6B77-4074-885B-74674651EF03}">
      <dgm:prSet/>
      <dgm:spPr/>
      <dgm:t>
        <a:bodyPr/>
        <a:lstStyle/>
        <a:p>
          <a:endParaRPr lang="en-IN"/>
        </a:p>
      </dgm:t>
    </dgm:pt>
    <dgm:pt modelId="{2EC3635B-1A69-457B-9C20-D5564FE20B85}" type="sibTrans" cxnId="{7E57AF30-6B77-4074-885B-74674651EF03}">
      <dgm:prSet/>
      <dgm:spPr/>
      <dgm:t>
        <a:bodyPr/>
        <a:lstStyle/>
        <a:p>
          <a:endParaRPr lang="en-IN"/>
        </a:p>
      </dgm:t>
    </dgm:pt>
    <dgm:pt modelId="{3FFF5ECD-A986-4999-B013-64CE04CEDE25}">
      <dgm:prSet phldrT="[Text]" custT="1"/>
      <dgm:spPr/>
      <dgm:t>
        <a:bodyPr/>
        <a:lstStyle/>
        <a:p>
          <a:pPr algn="ctr"/>
          <a:r>
            <a:rPr lang="en-US" sz="1500" b="1" dirty="0" err="1">
              <a:solidFill>
                <a:schemeClr val="tx1"/>
              </a:solidFill>
            </a:rPr>
            <a:t>Confirm_Transaction</a:t>
          </a:r>
          <a:r>
            <a:rPr lang="en-US" sz="1500" b="1" dirty="0">
              <a:solidFill>
                <a:schemeClr val="tx1"/>
              </a:solidFill>
            </a:rPr>
            <a:t>()</a:t>
          </a:r>
          <a:endParaRPr lang="en-IN" sz="1500" b="1" dirty="0">
            <a:solidFill>
              <a:schemeClr val="tx1"/>
            </a:solidFill>
          </a:endParaRPr>
        </a:p>
      </dgm:t>
    </dgm:pt>
    <dgm:pt modelId="{BCCB8113-C0D0-4FA2-8171-753842094270}" type="parTrans" cxnId="{70E7036D-1CF8-4768-B65E-E372657E003E}">
      <dgm:prSet/>
      <dgm:spPr/>
      <dgm:t>
        <a:bodyPr/>
        <a:lstStyle/>
        <a:p>
          <a:endParaRPr lang="en-IN"/>
        </a:p>
      </dgm:t>
    </dgm:pt>
    <dgm:pt modelId="{1B0722D9-8D19-4A7B-8EF5-B4EBA186D9BB}" type="sibTrans" cxnId="{70E7036D-1CF8-4768-B65E-E372657E003E}">
      <dgm:prSet/>
      <dgm:spPr/>
      <dgm:t>
        <a:bodyPr/>
        <a:lstStyle/>
        <a:p>
          <a:endParaRPr lang="en-IN"/>
        </a:p>
      </dgm:t>
    </dgm:pt>
    <dgm:pt modelId="{524FCBDC-AD8E-4722-9985-339D05225B9F}">
      <dgm:prSet phldrT="[Text]" custT="1"/>
      <dgm:spPr/>
      <dgm:t>
        <a:bodyPr/>
        <a:lstStyle/>
        <a:p>
          <a:pPr algn="ctr"/>
          <a:r>
            <a:rPr lang="en-US" sz="1500" b="1" dirty="0" err="1">
              <a:solidFill>
                <a:schemeClr val="tx1"/>
              </a:solidFill>
            </a:rPr>
            <a:t>Make_Payment</a:t>
          </a:r>
          <a:r>
            <a:rPr lang="en-US" sz="1500" b="1" dirty="0">
              <a:solidFill>
                <a:schemeClr val="tx1"/>
              </a:solidFill>
            </a:rPr>
            <a:t>()</a:t>
          </a:r>
          <a:endParaRPr lang="en-IN" sz="1500" b="1" dirty="0">
            <a:solidFill>
              <a:schemeClr val="tx1"/>
            </a:solidFill>
          </a:endParaRPr>
        </a:p>
      </dgm:t>
    </dgm:pt>
    <dgm:pt modelId="{6D70F7A1-1699-43C2-B172-500E79841BE3}" type="parTrans" cxnId="{69C31CF6-1AD6-4BB3-9042-FC510C85D59A}">
      <dgm:prSet/>
      <dgm:spPr/>
      <dgm:t>
        <a:bodyPr/>
        <a:lstStyle/>
        <a:p>
          <a:endParaRPr lang="en-IN"/>
        </a:p>
      </dgm:t>
    </dgm:pt>
    <dgm:pt modelId="{5248A8A7-43A1-44E1-A261-D6A1ED5F5178}" type="sibTrans" cxnId="{69C31CF6-1AD6-4BB3-9042-FC510C85D59A}">
      <dgm:prSet/>
      <dgm:spPr/>
      <dgm:t>
        <a:bodyPr/>
        <a:lstStyle/>
        <a:p>
          <a:endParaRPr lang="en-IN"/>
        </a:p>
      </dgm:t>
    </dgm:pt>
    <dgm:pt modelId="{0DC35645-96BE-43BC-84E3-DAF299BA3726}" type="pres">
      <dgm:prSet presAssocID="{E2977483-8C3F-4431-8F74-D49861921F40}" presName="theList" presStyleCnt="0">
        <dgm:presLayoutVars>
          <dgm:dir/>
          <dgm:animLvl val="lvl"/>
          <dgm:resizeHandles val="exact"/>
        </dgm:presLayoutVars>
      </dgm:prSet>
      <dgm:spPr/>
    </dgm:pt>
    <dgm:pt modelId="{1A7A6DFD-ED05-437C-9739-6A5D7BDCF8EF}" type="pres">
      <dgm:prSet presAssocID="{7C5ADFBE-3BFE-4985-810E-68151159C84D}" presName="compNode" presStyleCnt="0"/>
      <dgm:spPr/>
    </dgm:pt>
    <dgm:pt modelId="{AE841D49-BDBA-4032-BDB9-C7EC8563C7D4}" type="pres">
      <dgm:prSet presAssocID="{7C5ADFBE-3BFE-4985-810E-68151159C84D}" presName="aNode" presStyleLbl="bgShp" presStyleIdx="0" presStyleCnt="1" custLinFactNeighborX="-5243" custLinFactNeighborY="28217"/>
      <dgm:spPr/>
    </dgm:pt>
    <dgm:pt modelId="{E67F223A-4B55-4092-B9EF-F76AFCE866BE}" type="pres">
      <dgm:prSet presAssocID="{7C5ADFBE-3BFE-4985-810E-68151159C84D}" presName="textNode" presStyleLbl="bgShp" presStyleIdx="0" presStyleCnt="1"/>
      <dgm:spPr/>
    </dgm:pt>
    <dgm:pt modelId="{C407882E-048D-4A01-A759-5245E6DE5151}" type="pres">
      <dgm:prSet presAssocID="{7C5ADFBE-3BFE-4985-810E-68151159C84D}" presName="compChildNode" presStyleCnt="0"/>
      <dgm:spPr/>
    </dgm:pt>
    <dgm:pt modelId="{2E8209DB-ABCE-49C4-BB8A-5DA935DCC342}" type="pres">
      <dgm:prSet presAssocID="{7C5ADFBE-3BFE-4985-810E-68151159C84D}" presName="theInnerList" presStyleCnt="0"/>
      <dgm:spPr/>
    </dgm:pt>
    <dgm:pt modelId="{B35AE858-24A1-4954-9970-F56C8576DA44}" type="pres">
      <dgm:prSet presAssocID="{3FFF5ECD-A986-4999-B013-64CE04CEDE25}" presName="childNode" presStyleLbl="node1" presStyleIdx="0" presStyleCnt="2">
        <dgm:presLayoutVars>
          <dgm:bulletEnabled val="1"/>
        </dgm:presLayoutVars>
      </dgm:prSet>
      <dgm:spPr/>
    </dgm:pt>
    <dgm:pt modelId="{DB6E9309-89EB-4848-AB54-B902DE47A76B}" type="pres">
      <dgm:prSet presAssocID="{3FFF5ECD-A986-4999-B013-64CE04CEDE25}" presName="aSpace2" presStyleCnt="0"/>
      <dgm:spPr/>
    </dgm:pt>
    <dgm:pt modelId="{61A54065-E58C-47F7-8DD9-62541D6F4C55}" type="pres">
      <dgm:prSet presAssocID="{524FCBDC-AD8E-4722-9985-339D05225B9F}" presName="childNode" presStyleLbl="node1" presStyleIdx="1" presStyleCnt="2">
        <dgm:presLayoutVars>
          <dgm:bulletEnabled val="1"/>
        </dgm:presLayoutVars>
      </dgm:prSet>
      <dgm:spPr/>
    </dgm:pt>
  </dgm:ptLst>
  <dgm:cxnLst>
    <dgm:cxn modelId="{7E57AF30-6B77-4074-885B-74674651EF03}" srcId="{E2977483-8C3F-4431-8F74-D49861921F40}" destId="{7C5ADFBE-3BFE-4985-810E-68151159C84D}" srcOrd="0" destOrd="0" parTransId="{4856203F-69C9-4A8F-8CF7-988E0FF5369F}" sibTransId="{2EC3635B-1A69-457B-9C20-D5564FE20B85}"/>
    <dgm:cxn modelId="{70E7036D-1CF8-4768-B65E-E372657E003E}" srcId="{7C5ADFBE-3BFE-4985-810E-68151159C84D}" destId="{3FFF5ECD-A986-4999-B013-64CE04CEDE25}" srcOrd="0" destOrd="0" parTransId="{BCCB8113-C0D0-4FA2-8171-753842094270}" sibTransId="{1B0722D9-8D19-4A7B-8EF5-B4EBA186D9BB}"/>
    <dgm:cxn modelId="{99F9ACA5-E84F-47CC-B1B0-213706B90187}" type="presOf" srcId="{3FFF5ECD-A986-4999-B013-64CE04CEDE25}" destId="{B35AE858-24A1-4954-9970-F56C8576DA44}" srcOrd="0" destOrd="0" presId="urn:microsoft.com/office/officeart/2005/8/layout/lProcess2"/>
    <dgm:cxn modelId="{1CEFC4B5-0707-4374-993A-9E676024ECC8}" type="presOf" srcId="{7C5ADFBE-3BFE-4985-810E-68151159C84D}" destId="{E67F223A-4B55-4092-B9EF-F76AFCE866BE}" srcOrd="1" destOrd="0" presId="urn:microsoft.com/office/officeart/2005/8/layout/lProcess2"/>
    <dgm:cxn modelId="{0DD52FD4-D5BF-4989-90EB-8F86EF77830D}" type="presOf" srcId="{524FCBDC-AD8E-4722-9985-339D05225B9F}" destId="{61A54065-E58C-47F7-8DD9-62541D6F4C55}" srcOrd="0" destOrd="0" presId="urn:microsoft.com/office/officeart/2005/8/layout/lProcess2"/>
    <dgm:cxn modelId="{500F42E0-8681-40EB-B203-998727E07643}" type="presOf" srcId="{7C5ADFBE-3BFE-4985-810E-68151159C84D}" destId="{AE841D49-BDBA-4032-BDB9-C7EC8563C7D4}" srcOrd="0" destOrd="0" presId="urn:microsoft.com/office/officeart/2005/8/layout/lProcess2"/>
    <dgm:cxn modelId="{69C31CF6-1AD6-4BB3-9042-FC510C85D59A}" srcId="{7C5ADFBE-3BFE-4985-810E-68151159C84D}" destId="{524FCBDC-AD8E-4722-9985-339D05225B9F}" srcOrd="1" destOrd="0" parTransId="{6D70F7A1-1699-43C2-B172-500E79841BE3}" sibTransId="{5248A8A7-43A1-44E1-A261-D6A1ED5F5178}"/>
    <dgm:cxn modelId="{4DD99CF9-A32D-4D56-B7EE-DF593CC1F8D6}" type="presOf" srcId="{E2977483-8C3F-4431-8F74-D49861921F40}" destId="{0DC35645-96BE-43BC-84E3-DAF299BA3726}" srcOrd="0" destOrd="0" presId="urn:microsoft.com/office/officeart/2005/8/layout/lProcess2"/>
    <dgm:cxn modelId="{E0B1D392-18B5-4682-BE33-FDD7D32E6572}" type="presParOf" srcId="{0DC35645-96BE-43BC-84E3-DAF299BA3726}" destId="{1A7A6DFD-ED05-437C-9739-6A5D7BDCF8EF}" srcOrd="0" destOrd="0" presId="urn:microsoft.com/office/officeart/2005/8/layout/lProcess2"/>
    <dgm:cxn modelId="{87A61C2A-9DEA-41AE-9DAD-FB9533E2DE92}" type="presParOf" srcId="{1A7A6DFD-ED05-437C-9739-6A5D7BDCF8EF}" destId="{AE841D49-BDBA-4032-BDB9-C7EC8563C7D4}" srcOrd="0" destOrd="0" presId="urn:microsoft.com/office/officeart/2005/8/layout/lProcess2"/>
    <dgm:cxn modelId="{481B9655-0A94-4455-AEE4-520447A02BC7}" type="presParOf" srcId="{1A7A6DFD-ED05-437C-9739-6A5D7BDCF8EF}" destId="{E67F223A-4B55-4092-B9EF-F76AFCE866BE}" srcOrd="1" destOrd="0" presId="urn:microsoft.com/office/officeart/2005/8/layout/lProcess2"/>
    <dgm:cxn modelId="{19967E42-C64C-4E2F-96D7-233C66281F10}" type="presParOf" srcId="{1A7A6DFD-ED05-437C-9739-6A5D7BDCF8EF}" destId="{C407882E-048D-4A01-A759-5245E6DE5151}" srcOrd="2" destOrd="0" presId="urn:microsoft.com/office/officeart/2005/8/layout/lProcess2"/>
    <dgm:cxn modelId="{74D32A96-649B-4F4C-8BEF-834B36D5D100}" type="presParOf" srcId="{C407882E-048D-4A01-A759-5245E6DE5151}" destId="{2E8209DB-ABCE-49C4-BB8A-5DA935DCC342}" srcOrd="0" destOrd="0" presId="urn:microsoft.com/office/officeart/2005/8/layout/lProcess2"/>
    <dgm:cxn modelId="{6B710E92-A468-4614-873F-63F0BABB57EF}" type="presParOf" srcId="{2E8209DB-ABCE-49C4-BB8A-5DA935DCC342}" destId="{B35AE858-24A1-4954-9970-F56C8576DA44}" srcOrd="0" destOrd="0" presId="urn:microsoft.com/office/officeart/2005/8/layout/lProcess2"/>
    <dgm:cxn modelId="{712A792D-C143-49D8-91F4-AA6D47BCE32E}" type="presParOf" srcId="{2E8209DB-ABCE-49C4-BB8A-5DA935DCC342}" destId="{DB6E9309-89EB-4848-AB54-B902DE47A76B}" srcOrd="1" destOrd="0" presId="urn:microsoft.com/office/officeart/2005/8/layout/lProcess2"/>
    <dgm:cxn modelId="{684A88BC-7E59-4780-BAE6-54235F0B0EB7}" type="presParOf" srcId="{2E8209DB-ABCE-49C4-BB8A-5DA935DCC342}" destId="{61A54065-E58C-47F7-8DD9-62541D6F4C55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0A97D43-612E-40F8-AE06-6C4FE5E8F359}" type="doc">
      <dgm:prSet loTypeId="urn:microsoft.com/office/officeart/2011/layout/CircleProcess" loCatId="process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B58E1401-DF4F-4566-8348-2C8412B6642E}">
      <dgm:prSet phldrT="[Text]"/>
      <dgm:spPr/>
      <dgm:t>
        <a:bodyPr/>
        <a:lstStyle/>
        <a:p>
          <a:r>
            <a:rPr lang="en-IN" b="1" dirty="0"/>
            <a:t>Unites Movie lovers</a:t>
          </a:r>
        </a:p>
      </dgm:t>
    </dgm:pt>
    <dgm:pt modelId="{718EFC42-F5C2-4D76-8830-4018BCA14830}" type="parTrans" cxnId="{3822D2EA-41A3-45DA-89B0-E4077B3F6841}">
      <dgm:prSet/>
      <dgm:spPr/>
      <dgm:t>
        <a:bodyPr/>
        <a:lstStyle/>
        <a:p>
          <a:endParaRPr lang="en-IN"/>
        </a:p>
      </dgm:t>
    </dgm:pt>
    <dgm:pt modelId="{DBBA9614-8D67-4522-BBCD-0DE1CFD22757}" type="sibTrans" cxnId="{3822D2EA-41A3-45DA-89B0-E4077B3F6841}">
      <dgm:prSet/>
      <dgm:spPr/>
      <dgm:t>
        <a:bodyPr/>
        <a:lstStyle/>
        <a:p>
          <a:endParaRPr lang="en-IN"/>
        </a:p>
      </dgm:t>
    </dgm:pt>
    <dgm:pt modelId="{9531F62D-D658-4B0B-8D62-2F4F5ECF95B8}">
      <dgm:prSet phldrT="[Text]"/>
      <dgm:spPr/>
      <dgm:t>
        <a:bodyPr/>
        <a:lstStyle/>
        <a:p>
          <a:r>
            <a:rPr lang="en-IN" b="1" dirty="0"/>
            <a:t>Reduced Time</a:t>
          </a:r>
        </a:p>
      </dgm:t>
    </dgm:pt>
    <dgm:pt modelId="{983F0D97-9657-466F-ABD0-303EAA3FBA23}" type="parTrans" cxnId="{BC4B4457-F15A-4761-A64B-21B7F34E19EC}">
      <dgm:prSet/>
      <dgm:spPr/>
      <dgm:t>
        <a:bodyPr/>
        <a:lstStyle/>
        <a:p>
          <a:endParaRPr lang="en-IN"/>
        </a:p>
      </dgm:t>
    </dgm:pt>
    <dgm:pt modelId="{63D8207A-58BA-408A-909F-771E282475DB}" type="sibTrans" cxnId="{BC4B4457-F15A-4761-A64B-21B7F34E19EC}">
      <dgm:prSet/>
      <dgm:spPr/>
      <dgm:t>
        <a:bodyPr/>
        <a:lstStyle/>
        <a:p>
          <a:endParaRPr lang="en-IN"/>
        </a:p>
      </dgm:t>
    </dgm:pt>
    <dgm:pt modelId="{2A2F55D1-4E95-4407-BF73-C603D1A45CAC}">
      <dgm:prSet phldrT="[Text]"/>
      <dgm:spPr/>
      <dgm:t>
        <a:bodyPr/>
        <a:lstStyle/>
        <a:p>
          <a:r>
            <a:rPr lang="en-IN" b="1"/>
            <a:t>Accessible Anywhere Anytime</a:t>
          </a:r>
          <a:endParaRPr lang="en-IN" b="1" dirty="0"/>
        </a:p>
      </dgm:t>
    </dgm:pt>
    <dgm:pt modelId="{27388203-206E-418B-A9CD-FE3806F051A7}" type="parTrans" cxnId="{B12400AB-8B75-468F-ABDC-67869E7A0221}">
      <dgm:prSet/>
      <dgm:spPr/>
      <dgm:t>
        <a:bodyPr/>
        <a:lstStyle/>
        <a:p>
          <a:endParaRPr lang="en-IN"/>
        </a:p>
      </dgm:t>
    </dgm:pt>
    <dgm:pt modelId="{4AA06DDE-C2E4-4D55-98E8-A6327B108217}" type="sibTrans" cxnId="{B12400AB-8B75-468F-ABDC-67869E7A0221}">
      <dgm:prSet/>
      <dgm:spPr/>
      <dgm:t>
        <a:bodyPr/>
        <a:lstStyle/>
        <a:p>
          <a:endParaRPr lang="en-IN"/>
        </a:p>
      </dgm:t>
    </dgm:pt>
    <dgm:pt modelId="{6F73316D-CD1D-425E-91F3-BCD933F0EA6A}" type="pres">
      <dgm:prSet presAssocID="{10A97D43-612E-40F8-AE06-6C4FE5E8F359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8889CB2B-F93A-442D-B94A-37E05672863D}" type="pres">
      <dgm:prSet presAssocID="{2A2F55D1-4E95-4407-BF73-C603D1A45CAC}" presName="Accent3" presStyleCnt="0"/>
      <dgm:spPr/>
    </dgm:pt>
    <dgm:pt modelId="{23EC4CAF-A649-4DCA-BD2B-B9E3D6C7393A}" type="pres">
      <dgm:prSet presAssocID="{2A2F55D1-4E95-4407-BF73-C603D1A45CAC}" presName="Accent" presStyleLbl="node1" presStyleIdx="0" presStyleCnt="3"/>
      <dgm:spPr/>
    </dgm:pt>
    <dgm:pt modelId="{B73D6AB3-B284-41AA-9A49-9B85BADA32B0}" type="pres">
      <dgm:prSet presAssocID="{2A2F55D1-4E95-4407-BF73-C603D1A45CAC}" presName="ParentBackground3" presStyleCnt="0"/>
      <dgm:spPr/>
    </dgm:pt>
    <dgm:pt modelId="{6A135B8E-748D-4AB6-A7F3-241243024A47}" type="pres">
      <dgm:prSet presAssocID="{2A2F55D1-4E95-4407-BF73-C603D1A45CAC}" presName="ParentBackground" presStyleLbl="fgAcc1" presStyleIdx="0" presStyleCnt="3"/>
      <dgm:spPr/>
    </dgm:pt>
    <dgm:pt modelId="{D9969EE1-31C8-48C6-A0D7-322BA53A239E}" type="pres">
      <dgm:prSet presAssocID="{2A2F55D1-4E95-4407-BF73-C603D1A45CAC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77E9499A-6CBD-411A-8750-5DBA4DD230EF}" type="pres">
      <dgm:prSet presAssocID="{9531F62D-D658-4B0B-8D62-2F4F5ECF95B8}" presName="Accent2" presStyleCnt="0"/>
      <dgm:spPr/>
    </dgm:pt>
    <dgm:pt modelId="{C38CBA0C-7A38-4055-9D7E-47B0B0D153B2}" type="pres">
      <dgm:prSet presAssocID="{9531F62D-D658-4B0B-8D62-2F4F5ECF95B8}" presName="Accent" presStyleLbl="node1" presStyleIdx="1" presStyleCnt="3"/>
      <dgm:spPr/>
    </dgm:pt>
    <dgm:pt modelId="{87137A1F-396D-4FBD-B670-7B5ED6E83C01}" type="pres">
      <dgm:prSet presAssocID="{9531F62D-D658-4B0B-8D62-2F4F5ECF95B8}" presName="ParentBackground2" presStyleCnt="0"/>
      <dgm:spPr/>
    </dgm:pt>
    <dgm:pt modelId="{15691CA2-8E7A-4189-8B7A-7B7EEB6BC2FA}" type="pres">
      <dgm:prSet presAssocID="{9531F62D-D658-4B0B-8D62-2F4F5ECF95B8}" presName="ParentBackground" presStyleLbl="fgAcc1" presStyleIdx="1" presStyleCnt="3"/>
      <dgm:spPr/>
    </dgm:pt>
    <dgm:pt modelId="{58DD66C4-C0C7-42B8-B91F-176769DF7083}" type="pres">
      <dgm:prSet presAssocID="{9531F62D-D658-4B0B-8D62-2F4F5ECF95B8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E0365300-8769-4AD7-8B39-DCAB46F1C760}" type="pres">
      <dgm:prSet presAssocID="{B58E1401-DF4F-4566-8348-2C8412B6642E}" presName="Accent1" presStyleCnt="0"/>
      <dgm:spPr/>
    </dgm:pt>
    <dgm:pt modelId="{FBE1B752-860C-4A41-9EAA-B9D35732EEDD}" type="pres">
      <dgm:prSet presAssocID="{B58E1401-DF4F-4566-8348-2C8412B6642E}" presName="Accent" presStyleLbl="node1" presStyleIdx="2" presStyleCnt="3"/>
      <dgm:spPr/>
    </dgm:pt>
    <dgm:pt modelId="{C2B857B4-4E32-43EC-BB76-146F57DE16D8}" type="pres">
      <dgm:prSet presAssocID="{B58E1401-DF4F-4566-8348-2C8412B6642E}" presName="ParentBackground1" presStyleCnt="0"/>
      <dgm:spPr/>
    </dgm:pt>
    <dgm:pt modelId="{5F6058BD-4C0A-4C1B-94DF-3340BAAE5C2C}" type="pres">
      <dgm:prSet presAssocID="{B58E1401-DF4F-4566-8348-2C8412B6642E}" presName="ParentBackground" presStyleLbl="fgAcc1" presStyleIdx="2" presStyleCnt="3"/>
      <dgm:spPr/>
    </dgm:pt>
    <dgm:pt modelId="{13D8DE03-D0DB-4304-B7E1-B60AE7DAD5E2}" type="pres">
      <dgm:prSet presAssocID="{B58E1401-DF4F-4566-8348-2C8412B6642E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94117C19-8D66-4CE7-888E-7EA53C375E40}" type="presOf" srcId="{2A2F55D1-4E95-4407-BF73-C603D1A45CAC}" destId="{D9969EE1-31C8-48C6-A0D7-322BA53A239E}" srcOrd="1" destOrd="0" presId="urn:microsoft.com/office/officeart/2011/layout/CircleProcess"/>
    <dgm:cxn modelId="{29ADE16C-FFAB-44EB-A950-8C62F4A08011}" type="presOf" srcId="{B58E1401-DF4F-4566-8348-2C8412B6642E}" destId="{13D8DE03-D0DB-4304-B7E1-B60AE7DAD5E2}" srcOrd="1" destOrd="0" presId="urn:microsoft.com/office/officeart/2011/layout/CircleProcess"/>
    <dgm:cxn modelId="{BC4B4457-F15A-4761-A64B-21B7F34E19EC}" srcId="{10A97D43-612E-40F8-AE06-6C4FE5E8F359}" destId="{9531F62D-D658-4B0B-8D62-2F4F5ECF95B8}" srcOrd="1" destOrd="0" parTransId="{983F0D97-9657-466F-ABD0-303EAA3FBA23}" sibTransId="{63D8207A-58BA-408A-909F-771E282475DB}"/>
    <dgm:cxn modelId="{1DF18F8C-81ED-4B5B-AF17-417A85384527}" type="presOf" srcId="{9531F62D-D658-4B0B-8D62-2F4F5ECF95B8}" destId="{58DD66C4-C0C7-42B8-B91F-176769DF7083}" srcOrd="1" destOrd="0" presId="urn:microsoft.com/office/officeart/2011/layout/CircleProcess"/>
    <dgm:cxn modelId="{FFBF0DA7-7286-4AD5-B84D-C395504FF9DB}" type="presOf" srcId="{10A97D43-612E-40F8-AE06-6C4FE5E8F359}" destId="{6F73316D-CD1D-425E-91F3-BCD933F0EA6A}" srcOrd="0" destOrd="0" presId="urn:microsoft.com/office/officeart/2011/layout/CircleProcess"/>
    <dgm:cxn modelId="{B12400AB-8B75-468F-ABDC-67869E7A0221}" srcId="{10A97D43-612E-40F8-AE06-6C4FE5E8F359}" destId="{2A2F55D1-4E95-4407-BF73-C603D1A45CAC}" srcOrd="2" destOrd="0" parTransId="{27388203-206E-418B-A9CD-FE3806F051A7}" sibTransId="{4AA06DDE-C2E4-4D55-98E8-A6327B108217}"/>
    <dgm:cxn modelId="{DFABB4B1-994D-4865-A724-7189DDF85C1C}" type="presOf" srcId="{B58E1401-DF4F-4566-8348-2C8412B6642E}" destId="{5F6058BD-4C0A-4C1B-94DF-3340BAAE5C2C}" srcOrd="0" destOrd="0" presId="urn:microsoft.com/office/officeart/2011/layout/CircleProcess"/>
    <dgm:cxn modelId="{540FFFBF-4E48-458F-98DE-857F80FB3C21}" type="presOf" srcId="{2A2F55D1-4E95-4407-BF73-C603D1A45CAC}" destId="{6A135B8E-748D-4AB6-A7F3-241243024A47}" srcOrd="0" destOrd="0" presId="urn:microsoft.com/office/officeart/2011/layout/CircleProcess"/>
    <dgm:cxn modelId="{E95DC8C8-DE18-44E9-A60E-4EE255624461}" type="presOf" srcId="{9531F62D-D658-4B0B-8D62-2F4F5ECF95B8}" destId="{15691CA2-8E7A-4189-8B7A-7B7EEB6BC2FA}" srcOrd="0" destOrd="0" presId="urn:microsoft.com/office/officeart/2011/layout/CircleProcess"/>
    <dgm:cxn modelId="{3822D2EA-41A3-45DA-89B0-E4077B3F6841}" srcId="{10A97D43-612E-40F8-AE06-6C4FE5E8F359}" destId="{B58E1401-DF4F-4566-8348-2C8412B6642E}" srcOrd="0" destOrd="0" parTransId="{718EFC42-F5C2-4D76-8830-4018BCA14830}" sibTransId="{DBBA9614-8D67-4522-BBCD-0DE1CFD22757}"/>
    <dgm:cxn modelId="{E1F4B364-3CF7-454B-90BC-26EF5B707654}" type="presParOf" srcId="{6F73316D-CD1D-425E-91F3-BCD933F0EA6A}" destId="{8889CB2B-F93A-442D-B94A-37E05672863D}" srcOrd="0" destOrd="0" presId="urn:microsoft.com/office/officeart/2011/layout/CircleProcess"/>
    <dgm:cxn modelId="{2A5CCC24-1182-4A79-8CC1-A523D7D39DBF}" type="presParOf" srcId="{8889CB2B-F93A-442D-B94A-37E05672863D}" destId="{23EC4CAF-A649-4DCA-BD2B-B9E3D6C7393A}" srcOrd="0" destOrd="0" presId="urn:microsoft.com/office/officeart/2011/layout/CircleProcess"/>
    <dgm:cxn modelId="{CDD7AC8F-9E1B-407E-A9AA-3A4B0594633A}" type="presParOf" srcId="{6F73316D-CD1D-425E-91F3-BCD933F0EA6A}" destId="{B73D6AB3-B284-41AA-9A49-9B85BADA32B0}" srcOrd="1" destOrd="0" presId="urn:microsoft.com/office/officeart/2011/layout/CircleProcess"/>
    <dgm:cxn modelId="{3429CB2D-66D8-4CA0-A4C9-6DDD40E0AFB1}" type="presParOf" srcId="{B73D6AB3-B284-41AA-9A49-9B85BADA32B0}" destId="{6A135B8E-748D-4AB6-A7F3-241243024A47}" srcOrd="0" destOrd="0" presId="urn:microsoft.com/office/officeart/2011/layout/CircleProcess"/>
    <dgm:cxn modelId="{F89197AC-43E9-404C-830F-E1670BE38DD5}" type="presParOf" srcId="{6F73316D-CD1D-425E-91F3-BCD933F0EA6A}" destId="{D9969EE1-31C8-48C6-A0D7-322BA53A239E}" srcOrd="2" destOrd="0" presId="urn:microsoft.com/office/officeart/2011/layout/CircleProcess"/>
    <dgm:cxn modelId="{74330D78-4CA5-4D76-8B7D-96B2FE89E1F5}" type="presParOf" srcId="{6F73316D-CD1D-425E-91F3-BCD933F0EA6A}" destId="{77E9499A-6CBD-411A-8750-5DBA4DD230EF}" srcOrd="3" destOrd="0" presId="urn:microsoft.com/office/officeart/2011/layout/CircleProcess"/>
    <dgm:cxn modelId="{C183B4E6-E490-42D2-A90B-0D18A845C9F6}" type="presParOf" srcId="{77E9499A-6CBD-411A-8750-5DBA4DD230EF}" destId="{C38CBA0C-7A38-4055-9D7E-47B0B0D153B2}" srcOrd="0" destOrd="0" presId="urn:microsoft.com/office/officeart/2011/layout/CircleProcess"/>
    <dgm:cxn modelId="{4B2D0A51-1DB1-48F2-99E6-78F599D9FE22}" type="presParOf" srcId="{6F73316D-CD1D-425E-91F3-BCD933F0EA6A}" destId="{87137A1F-396D-4FBD-B670-7B5ED6E83C01}" srcOrd="4" destOrd="0" presId="urn:microsoft.com/office/officeart/2011/layout/CircleProcess"/>
    <dgm:cxn modelId="{2BFE59BF-98BE-46D3-A66A-F784A0D0A8F7}" type="presParOf" srcId="{87137A1F-396D-4FBD-B670-7B5ED6E83C01}" destId="{15691CA2-8E7A-4189-8B7A-7B7EEB6BC2FA}" srcOrd="0" destOrd="0" presId="urn:microsoft.com/office/officeart/2011/layout/CircleProcess"/>
    <dgm:cxn modelId="{1E4487A9-36D3-48FD-8E30-0DCBC1DC9BBF}" type="presParOf" srcId="{6F73316D-CD1D-425E-91F3-BCD933F0EA6A}" destId="{58DD66C4-C0C7-42B8-B91F-176769DF7083}" srcOrd="5" destOrd="0" presId="urn:microsoft.com/office/officeart/2011/layout/CircleProcess"/>
    <dgm:cxn modelId="{3119A41D-81D7-412E-8078-F8D6EB851B89}" type="presParOf" srcId="{6F73316D-CD1D-425E-91F3-BCD933F0EA6A}" destId="{E0365300-8769-4AD7-8B39-DCAB46F1C760}" srcOrd="6" destOrd="0" presId="urn:microsoft.com/office/officeart/2011/layout/CircleProcess"/>
    <dgm:cxn modelId="{ABD82EE6-B2A7-41B6-BFA0-B85D8B497B75}" type="presParOf" srcId="{E0365300-8769-4AD7-8B39-DCAB46F1C760}" destId="{FBE1B752-860C-4A41-9EAA-B9D35732EEDD}" srcOrd="0" destOrd="0" presId="urn:microsoft.com/office/officeart/2011/layout/CircleProcess"/>
    <dgm:cxn modelId="{90C9841F-077E-40B0-BD63-D9946C639107}" type="presParOf" srcId="{6F73316D-CD1D-425E-91F3-BCD933F0EA6A}" destId="{C2B857B4-4E32-43EC-BB76-146F57DE16D8}" srcOrd="7" destOrd="0" presId="urn:microsoft.com/office/officeart/2011/layout/CircleProcess"/>
    <dgm:cxn modelId="{6A4DE1E7-C05B-4E16-B23E-89271F28496B}" type="presParOf" srcId="{C2B857B4-4E32-43EC-BB76-146F57DE16D8}" destId="{5F6058BD-4C0A-4C1B-94DF-3340BAAE5C2C}" srcOrd="0" destOrd="0" presId="urn:microsoft.com/office/officeart/2011/layout/CircleProcess"/>
    <dgm:cxn modelId="{A734198A-9C5C-481A-8306-406A248F517C}" type="presParOf" srcId="{6F73316D-CD1D-425E-91F3-BCD933F0EA6A}" destId="{13D8DE03-D0DB-4304-B7E1-B60AE7DAD5E2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385170EE-BE0D-4EE0-A02A-0D3BF66E9A8C}" type="doc">
      <dgm:prSet loTypeId="urn:microsoft.com/office/officeart/2005/8/layout/defaul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0DF52104-D4A4-4CD3-8E01-3344A9564028}">
      <dgm:prSet phldrT="[Text]" custT="1"/>
      <dgm:spPr/>
      <dgm:t>
        <a:bodyPr/>
        <a:lstStyle/>
        <a:p>
          <a:r>
            <a:rPr lang="en-IN" sz="2000" b="1" dirty="0">
              <a:solidFill>
                <a:schemeClr val="tx1"/>
              </a:solidFill>
            </a:rPr>
            <a:t>View Collection</a:t>
          </a:r>
        </a:p>
      </dgm:t>
    </dgm:pt>
    <dgm:pt modelId="{C6AA5993-1467-4BA8-A651-8264A2EBF586}" type="parTrans" cxnId="{61208265-586E-4A99-BD57-052E5F648643}">
      <dgm:prSet/>
      <dgm:spPr/>
      <dgm:t>
        <a:bodyPr/>
        <a:lstStyle/>
        <a:p>
          <a:endParaRPr lang="en-IN"/>
        </a:p>
      </dgm:t>
    </dgm:pt>
    <dgm:pt modelId="{24308176-0C45-4CEF-951C-E69E15274292}" type="sibTrans" cxnId="{61208265-586E-4A99-BD57-052E5F648643}">
      <dgm:prSet/>
      <dgm:spPr/>
      <dgm:t>
        <a:bodyPr/>
        <a:lstStyle/>
        <a:p>
          <a:endParaRPr lang="en-IN"/>
        </a:p>
      </dgm:t>
    </dgm:pt>
    <dgm:pt modelId="{4FAEFFB8-6CFB-4275-BFD7-4CE6117E82BC}">
      <dgm:prSet phldrT="[Text]" custT="1"/>
      <dgm:spPr/>
      <dgm:t>
        <a:bodyPr/>
        <a:lstStyle/>
        <a:p>
          <a:r>
            <a:rPr lang="en-US" sz="2000" b="1" dirty="0">
              <a:solidFill>
                <a:schemeClr val="tx1"/>
              </a:solidFill>
            </a:rPr>
            <a:t>Home Page</a:t>
          </a:r>
          <a:endParaRPr lang="en-IN" sz="2000" b="1" dirty="0">
            <a:solidFill>
              <a:schemeClr val="tx1"/>
            </a:solidFill>
          </a:endParaRPr>
        </a:p>
      </dgm:t>
    </dgm:pt>
    <dgm:pt modelId="{4BD330AE-8AE4-4C9F-8091-70961D8D24C7}" type="parTrans" cxnId="{4AD10628-FC90-43A0-896F-9DB8E8531AE3}">
      <dgm:prSet/>
      <dgm:spPr/>
      <dgm:t>
        <a:bodyPr/>
        <a:lstStyle/>
        <a:p>
          <a:endParaRPr lang="en-IN"/>
        </a:p>
      </dgm:t>
    </dgm:pt>
    <dgm:pt modelId="{FA7D2855-F59B-444F-959F-305C97E2CE1B}" type="sibTrans" cxnId="{4AD10628-FC90-43A0-896F-9DB8E8531AE3}">
      <dgm:prSet/>
      <dgm:spPr/>
      <dgm:t>
        <a:bodyPr/>
        <a:lstStyle/>
        <a:p>
          <a:endParaRPr lang="en-IN"/>
        </a:p>
      </dgm:t>
    </dgm:pt>
    <dgm:pt modelId="{A9A3B895-5574-4690-9B8A-C24C05E39043}">
      <dgm:prSet phldrT="[Text]" custT="1"/>
      <dgm:spPr/>
      <dgm:t>
        <a:bodyPr/>
        <a:lstStyle/>
        <a:p>
          <a:r>
            <a:rPr lang="en-US" sz="2000" b="1" dirty="0">
              <a:solidFill>
                <a:schemeClr val="tx1"/>
              </a:solidFill>
            </a:rPr>
            <a:t>Admin Login</a:t>
          </a:r>
          <a:endParaRPr lang="en-IN" sz="2000" b="1" dirty="0">
            <a:solidFill>
              <a:schemeClr val="tx1"/>
            </a:solidFill>
          </a:endParaRPr>
        </a:p>
      </dgm:t>
    </dgm:pt>
    <dgm:pt modelId="{D4F4F8BE-4566-447B-AD2E-BD09E63D8FB4}" type="parTrans" cxnId="{B77CA385-21BC-47F5-82E2-0B2AB582188C}">
      <dgm:prSet/>
      <dgm:spPr/>
      <dgm:t>
        <a:bodyPr/>
        <a:lstStyle/>
        <a:p>
          <a:endParaRPr lang="en-IN"/>
        </a:p>
      </dgm:t>
    </dgm:pt>
    <dgm:pt modelId="{2328C73A-9FF9-4A2A-96F5-45C095E75527}" type="sibTrans" cxnId="{B77CA385-21BC-47F5-82E2-0B2AB582188C}">
      <dgm:prSet/>
      <dgm:spPr/>
      <dgm:t>
        <a:bodyPr/>
        <a:lstStyle/>
        <a:p>
          <a:endParaRPr lang="en-IN"/>
        </a:p>
      </dgm:t>
    </dgm:pt>
    <dgm:pt modelId="{5AA3BC52-5378-418A-8DAD-65DBAB25F6A7}">
      <dgm:prSet phldrT="[Text]" custT="1"/>
      <dgm:spPr/>
      <dgm:t>
        <a:bodyPr/>
        <a:lstStyle/>
        <a:p>
          <a:r>
            <a:rPr lang="en-US" sz="2000" b="1" dirty="0">
              <a:solidFill>
                <a:schemeClr val="tx1"/>
              </a:solidFill>
            </a:rPr>
            <a:t>View Theatre</a:t>
          </a:r>
          <a:endParaRPr lang="en-IN" sz="2000" b="1" dirty="0">
            <a:solidFill>
              <a:schemeClr val="tx1"/>
            </a:solidFill>
          </a:endParaRPr>
        </a:p>
      </dgm:t>
    </dgm:pt>
    <dgm:pt modelId="{1451DE61-99AD-458A-A598-46C95D1AEA06}" type="parTrans" cxnId="{69B1D503-E997-4509-A9C7-BFDF2E4C42CF}">
      <dgm:prSet/>
      <dgm:spPr/>
      <dgm:t>
        <a:bodyPr/>
        <a:lstStyle/>
        <a:p>
          <a:endParaRPr lang="en-IN"/>
        </a:p>
      </dgm:t>
    </dgm:pt>
    <dgm:pt modelId="{01D44651-4CAD-473C-BC5F-3BB2931C2296}" type="sibTrans" cxnId="{69B1D503-E997-4509-A9C7-BFDF2E4C42CF}">
      <dgm:prSet/>
      <dgm:spPr/>
      <dgm:t>
        <a:bodyPr/>
        <a:lstStyle/>
        <a:p>
          <a:endParaRPr lang="en-IN"/>
        </a:p>
      </dgm:t>
    </dgm:pt>
    <dgm:pt modelId="{141FD75F-9E99-43A9-8334-F38B443DD59D}">
      <dgm:prSet phldrT="[Text]" custT="1"/>
      <dgm:spPr/>
      <dgm:t>
        <a:bodyPr/>
        <a:lstStyle/>
        <a:p>
          <a:r>
            <a:rPr lang="en-IN" sz="2000" b="1" dirty="0">
              <a:solidFill>
                <a:schemeClr val="tx1"/>
              </a:solidFill>
            </a:rPr>
            <a:t>User Sign-in</a:t>
          </a:r>
        </a:p>
      </dgm:t>
    </dgm:pt>
    <dgm:pt modelId="{46A1B1AD-3E03-4884-8710-5D5E32B13381}" type="parTrans" cxnId="{466BDFB2-737E-479A-9A62-5484A05A2BF3}">
      <dgm:prSet/>
      <dgm:spPr/>
      <dgm:t>
        <a:bodyPr/>
        <a:lstStyle/>
        <a:p>
          <a:endParaRPr lang="en-IN"/>
        </a:p>
      </dgm:t>
    </dgm:pt>
    <dgm:pt modelId="{1821FCB2-A9AD-43E5-979F-112AC5B54D8E}" type="sibTrans" cxnId="{466BDFB2-737E-479A-9A62-5484A05A2BF3}">
      <dgm:prSet/>
      <dgm:spPr/>
      <dgm:t>
        <a:bodyPr/>
        <a:lstStyle/>
        <a:p>
          <a:endParaRPr lang="en-IN"/>
        </a:p>
      </dgm:t>
    </dgm:pt>
    <dgm:pt modelId="{1107FD23-6BC9-4065-B058-76EF61559187}" type="pres">
      <dgm:prSet presAssocID="{385170EE-BE0D-4EE0-A02A-0D3BF66E9A8C}" presName="diagram" presStyleCnt="0">
        <dgm:presLayoutVars>
          <dgm:dir/>
          <dgm:resizeHandles val="exact"/>
        </dgm:presLayoutVars>
      </dgm:prSet>
      <dgm:spPr/>
    </dgm:pt>
    <dgm:pt modelId="{1BA54FE4-39BE-4348-B028-C27C639AB5AE}" type="pres">
      <dgm:prSet presAssocID="{4FAEFFB8-6CFB-4275-BFD7-4CE6117E82BC}" presName="node" presStyleLbl="node1" presStyleIdx="0" presStyleCnt="5">
        <dgm:presLayoutVars>
          <dgm:bulletEnabled val="1"/>
        </dgm:presLayoutVars>
      </dgm:prSet>
      <dgm:spPr/>
    </dgm:pt>
    <dgm:pt modelId="{7143C3EB-97B0-41F9-885C-C566FAEB2D8A}" type="pres">
      <dgm:prSet presAssocID="{FA7D2855-F59B-444F-959F-305C97E2CE1B}" presName="sibTrans" presStyleCnt="0"/>
      <dgm:spPr/>
    </dgm:pt>
    <dgm:pt modelId="{17E09345-0F9C-4F71-AAA3-C65CC5D5DC3A}" type="pres">
      <dgm:prSet presAssocID="{A9A3B895-5574-4690-9B8A-C24C05E39043}" presName="node" presStyleLbl="node1" presStyleIdx="1" presStyleCnt="5">
        <dgm:presLayoutVars>
          <dgm:bulletEnabled val="1"/>
        </dgm:presLayoutVars>
      </dgm:prSet>
      <dgm:spPr/>
    </dgm:pt>
    <dgm:pt modelId="{15C92620-4F80-4396-B3C3-0E0D68CE1EDD}" type="pres">
      <dgm:prSet presAssocID="{2328C73A-9FF9-4A2A-96F5-45C095E75527}" presName="sibTrans" presStyleCnt="0"/>
      <dgm:spPr/>
    </dgm:pt>
    <dgm:pt modelId="{7FB2CD34-DD3B-4CFD-98D9-83658AF27804}" type="pres">
      <dgm:prSet presAssocID="{5AA3BC52-5378-418A-8DAD-65DBAB25F6A7}" presName="node" presStyleLbl="node1" presStyleIdx="2" presStyleCnt="5">
        <dgm:presLayoutVars>
          <dgm:bulletEnabled val="1"/>
        </dgm:presLayoutVars>
      </dgm:prSet>
      <dgm:spPr/>
    </dgm:pt>
    <dgm:pt modelId="{6A121870-0BEA-4E29-93E1-B8A7743F64AC}" type="pres">
      <dgm:prSet presAssocID="{01D44651-4CAD-473C-BC5F-3BB2931C2296}" presName="sibTrans" presStyleCnt="0"/>
      <dgm:spPr/>
    </dgm:pt>
    <dgm:pt modelId="{BAFD9847-C0DD-4D2C-8E40-873B858D43B3}" type="pres">
      <dgm:prSet presAssocID="{0DF52104-D4A4-4CD3-8E01-3344A9564028}" presName="node" presStyleLbl="node1" presStyleIdx="3" presStyleCnt="5">
        <dgm:presLayoutVars>
          <dgm:bulletEnabled val="1"/>
        </dgm:presLayoutVars>
      </dgm:prSet>
      <dgm:spPr/>
    </dgm:pt>
    <dgm:pt modelId="{E03CADC0-25DD-442B-8270-E6CC79E1C2E6}" type="pres">
      <dgm:prSet presAssocID="{24308176-0C45-4CEF-951C-E69E15274292}" presName="sibTrans" presStyleCnt="0"/>
      <dgm:spPr/>
    </dgm:pt>
    <dgm:pt modelId="{0E40BCA9-EC5F-44D9-B188-D32B21C464F3}" type="pres">
      <dgm:prSet presAssocID="{141FD75F-9E99-43A9-8334-F38B443DD59D}" presName="node" presStyleLbl="node1" presStyleIdx="4" presStyleCnt="5">
        <dgm:presLayoutVars>
          <dgm:bulletEnabled val="1"/>
        </dgm:presLayoutVars>
      </dgm:prSet>
      <dgm:spPr/>
    </dgm:pt>
  </dgm:ptLst>
  <dgm:cxnLst>
    <dgm:cxn modelId="{69B1D503-E997-4509-A9C7-BFDF2E4C42CF}" srcId="{385170EE-BE0D-4EE0-A02A-0D3BF66E9A8C}" destId="{5AA3BC52-5378-418A-8DAD-65DBAB25F6A7}" srcOrd="2" destOrd="0" parTransId="{1451DE61-99AD-458A-A598-46C95D1AEA06}" sibTransId="{01D44651-4CAD-473C-BC5F-3BB2931C2296}"/>
    <dgm:cxn modelId="{022A7806-C77F-49BD-9130-3EF6EA763A0A}" type="presOf" srcId="{5AA3BC52-5378-418A-8DAD-65DBAB25F6A7}" destId="{7FB2CD34-DD3B-4CFD-98D9-83658AF27804}" srcOrd="0" destOrd="0" presId="urn:microsoft.com/office/officeart/2005/8/layout/default"/>
    <dgm:cxn modelId="{4AD10628-FC90-43A0-896F-9DB8E8531AE3}" srcId="{385170EE-BE0D-4EE0-A02A-0D3BF66E9A8C}" destId="{4FAEFFB8-6CFB-4275-BFD7-4CE6117E82BC}" srcOrd="0" destOrd="0" parTransId="{4BD330AE-8AE4-4C9F-8091-70961D8D24C7}" sibTransId="{FA7D2855-F59B-444F-959F-305C97E2CE1B}"/>
    <dgm:cxn modelId="{933C755B-46E6-4D54-8BBB-F2A342E45E3A}" type="presOf" srcId="{141FD75F-9E99-43A9-8334-F38B443DD59D}" destId="{0E40BCA9-EC5F-44D9-B188-D32B21C464F3}" srcOrd="0" destOrd="0" presId="urn:microsoft.com/office/officeart/2005/8/layout/default"/>
    <dgm:cxn modelId="{61208265-586E-4A99-BD57-052E5F648643}" srcId="{385170EE-BE0D-4EE0-A02A-0D3BF66E9A8C}" destId="{0DF52104-D4A4-4CD3-8E01-3344A9564028}" srcOrd="3" destOrd="0" parTransId="{C6AA5993-1467-4BA8-A651-8264A2EBF586}" sibTransId="{24308176-0C45-4CEF-951C-E69E15274292}"/>
    <dgm:cxn modelId="{A7E47A69-05BF-4D7C-B583-34E7C1E7DECF}" type="presOf" srcId="{A9A3B895-5574-4690-9B8A-C24C05E39043}" destId="{17E09345-0F9C-4F71-AAA3-C65CC5D5DC3A}" srcOrd="0" destOrd="0" presId="urn:microsoft.com/office/officeart/2005/8/layout/default"/>
    <dgm:cxn modelId="{B77CA385-21BC-47F5-82E2-0B2AB582188C}" srcId="{385170EE-BE0D-4EE0-A02A-0D3BF66E9A8C}" destId="{A9A3B895-5574-4690-9B8A-C24C05E39043}" srcOrd="1" destOrd="0" parTransId="{D4F4F8BE-4566-447B-AD2E-BD09E63D8FB4}" sibTransId="{2328C73A-9FF9-4A2A-96F5-45C095E75527}"/>
    <dgm:cxn modelId="{466BDFB2-737E-479A-9A62-5484A05A2BF3}" srcId="{385170EE-BE0D-4EE0-A02A-0D3BF66E9A8C}" destId="{141FD75F-9E99-43A9-8334-F38B443DD59D}" srcOrd="4" destOrd="0" parTransId="{46A1B1AD-3E03-4884-8710-5D5E32B13381}" sibTransId="{1821FCB2-A9AD-43E5-979F-112AC5B54D8E}"/>
    <dgm:cxn modelId="{94EE28D5-04AF-445B-AD93-41A2447FB74C}" type="presOf" srcId="{0DF52104-D4A4-4CD3-8E01-3344A9564028}" destId="{BAFD9847-C0DD-4D2C-8E40-873B858D43B3}" srcOrd="0" destOrd="0" presId="urn:microsoft.com/office/officeart/2005/8/layout/default"/>
    <dgm:cxn modelId="{F8EE3BDC-6318-4B44-90E3-33F328DD71F7}" type="presOf" srcId="{4FAEFFB8-6CFB-4275-BFD7-4CE6117E82BC}" destId="{1BA54FE4-39BE-4348-B028-C27C639AB5AE}" srcOrd="0" destOrd="0" presId="urn:microsoft.com/office/officeart/2005/8/layout/default"/>
    <dgm:cxn modelId="{4C3A09FE-6FA2-451C-96FE-5DA1214FC7CC}" type="presOf" srcId="{385170EE-BE0D-4EE0-A02A-0D3BF66E9A8C}" destId="{1107FD23-6BC9-4065-B058-76EF61559187}" srcOrd="0" destOrd="0" presId="urn:microsoft.com/office/officeart/2005/8/layout/default"/>
    <dgm:cxn modelId="{5D30FB7C-328D-45FE-AD02-DB9BA4736265}" type="presParOf" srcId="{1107FD23-6BC9-4065-B058-76EF61559187}" destId="{1BA54FE4-39BE-4348-B028-C27C639AB5AE}" srcOrd="0" destOrd="0" presId="urn:microsoft.com/office/officeart/2005/8/layout/default"/>
    <dgm:cxn modelId="{79C8BD0C-F939-47AA-963C-0F2E08515663}" type="presParOf" srcId="{1107FD23-6BC9-4065-B058-76EF61559187}" destId="{7143C3EB-97B0-41F9-885C-C566FAEB2D8A}" srcOrd="1" destOrd="0" presId="urn:microsoft.com/office/officeart/2005/8/layout/default"/>
    <dgm:cxn modelId="{B4246C89-3F8A-42C3-B69C-BCAA5C5582B5}" type="presParOf" srcId="{1107FD23-6BC9-4065-B058-76EF61559187}" destId="{17E09345-0F9C-4F71-AAA3-C65CC5D5DC3A}" srcOrd="2" destOrd="0" presId="urn:microsoft.com/office/officeart/2005/8/layout/default"/>
    <dgm:cxn modelId="{C19EC19E-B629-4CE1-B659-C1CBF78A7432}" type="presParOf" srcId="{1107FD23-6BC9-4065-B058-76EF61559187}" destId="{15C92620-4F80-4396-B3C3-0E0D68CE1EDD}" srcOrd="3" destOrd="0" presId="urn:microsoft.com/office/officeart/2005/8/layout/default"/>
    <dgm:cxn modelId="{A178099D-AAA8-4F60-BC2D-43FF61B0EAFD}" type="presParOf" srcId="{1107FD23-6BC9-4065-B058-76EF61559187}" destId="{7FB2CD34-DD3B-4CFD-98D9-83658AF27804}" srcOrd="4" destOrd="0" presId="urn:microsoft.com/office/officeart/2005/8/layout/default"/>
    <dgm:cxn modelId="{FCE76296-C495-45E9-BCB6-E1B645278E50}" type="presParOf" srcId="{1107FD23-6BC9-4065-B058-76EF61559187}" destId="{6A121870-0BEA-4E29-93E1-B8A7743F64AC}" srcOrd="5" destOrd="0" presId="urn:microsoft.com/office/officeart/2005/8/layout/default"/>
    <dgm:cxn modelId="{71C855A6-0B6D-4191-9D5C-E915A1173F40}" type="presParOf" srcId="{1107FD23-6BC9-4065-B058-76EF61559187}" destId="{BAFD9847-C0DD-4D2C-8E40-873B858D43B3}" srcOrd="6" destOrd="0" presId="urn:microsoft.com/office/officeart/2005/8/layout/default"/>
    <dgm:cxn modelId="{3D958E35-6FCE-4777-BD12-287FA83D7EAB}" type="presParOf" srcId="{1107FD23-6BC9-4065-B058-76EF61559187}" destId="{E03CADC0-25DD-442B-8270-E6CC79E1C2E6}" srcOrd="7" destOrd="0" presId="urn:microsoft.com/office/officeart/2005/8/layout/default"/>
    <dgm:cxn modelId="{CDA80BC4-7E9C-4121-BCB3-CC68E49EC2E3}" type="presParOf" srcId="{1107FD23-6BC9-4065-B058-76EF61559187}" destId="{0E40BCA9-EC5F-44D9-B188-D32B21C464F3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23B90447-882A-4D6E-9479-9CF9C07EE741}" type="doc">
      <dgm:prSet loTypeId="urn:microsoft.com/office/officeart/2005/8/layout/h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843D2AE7-9146-4BD3-81F2-A131BDCE367C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Front End</a:t>
          </a:r>
        </a:p>
      </dgm:t>
    </dgm:pt>
    <dgm:pt modelId="{4BA62ED3-2A18-4D36-9886-0DE5BB2DFB82}" type="parTrans" cxnId="{55C0D18C-E807-4790-B153-60D948964BEC}">
      <dgm:prSet/>
      <dgm:spPr/>
      <dgm:t>
        <a:bodyPr/>
        <a:lstStyle/>
        <a:p>
          <a:endParaRPr lang="en-IN"/>
        </a:p>
      </dgm:t>
    </dgm:pt>
    <dgm:pt modelId="{02F41245-7CCA-476B-A46C-B09F12B3076C}" type="sibTrans" cxnId="{55C0D18C-E807-4790-B153-60D948964BEC}">
      <dgm:prSet/>
      <dgm:spPr/>
      <dgm:t>
        <a:bodyPr/>
        <a:lstStyle/>
        <a:p>
          <a:endParaRPr lang="en-IN"/>
        </a:p>
      </dgm:t>
    </dgm:pt>
    <dgm:pt modelId="{054532C3-B128-4B1C-AEFC-83AFD1FD28E8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HTML</a:t>
          </a:r>
        </a:p>
      </dgm:t>
    </dgm:pt>
    <dgm:pt modelId="{81E1E4AD-95AC-413D-958C-D1CDA305B6F2}" type="parTrans" cxnId="{151C7C7E-E922-4D92-A7B2-DE1EC9F4C376}">
      <dgm:prSet/>
      <dgm:spPr/>
      <dgm:t>
        <a:bodyPr/>
        <a:lstStyle/>
        <a:p>
          <a:endParaRPr lang="en-IN"/>
        </a:p>
      </dgm:t>
    </dgm:pt>
    <dgm:pt modelId="{D3F0CD62-04A7-4116-9576-F98E71BF365F}" type="sibTrans" cxnId="{151C7C7E-E922-4D92-A7B2-DE1EC9F4C376}">
      <dgm:prSet/>
      <dgm:spPr/>
      <dgm:t>
        <a:bodyPr/>
        <a:lstStyle/>
        <a:p>
          <a:endParaRPr lang="en-IN"/>
        </a:p>
      </dgm:t>
    </dgm:pt>
    <dgm:pt modelId="{DB0802B2-4E98-4922-A694-FCA958E4C986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JavaScript</a:t>
          </a:r>
        </a:p>
      </dgm:t>
    </dgm:pt>
    <dgm:pt modelId="{48B72EAE-5253-4A0F-9739-8F398CE9A2ED}" type="parTrans" cxnId="{863E4E9A-6E68-432E-8C7B-DBCE517EDCB4}">
      <dgm:prSet/>
      <dgm:spPr/>
      <dgm:t>
        <a:bodyPr/>
        <a:lstStyle/>
        <a:p>
          <a:endParaRPr lang="en-IN"/>
        </a:p>
      </dgm:t>
    </dgm:pt>
    <dgm:pt modelId="{E7FE155A-CE03-40E6-8964-0825CEF2883F}" type="sibTrans" cxnId="{863E4E9A-6E68-432E-8C7B-DBCE517EDCB4}">
      <dgm:prSet/>
      <dgm:spPr/>
      <dgm:t>
        <a:bodyPr/>
        <a:lstStyle/>
        <a:p>
          <a:endParaRPr lang="en-IN"/>
        </a:p>
      </dgm:t>
    </dgm:pt>
    <dgm:pt modelId="{6BD2A8DD-683E-4042-B7D9-6BCFF5E1B5C1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Back End</a:t>
          </a:r>
        </a:p>
      </dgm:t>
    </dgm:pt>
    <dgm:pt modelId="{4F7D0067-8C58-40DD-A008-B2261B326064}" type="parTrans" cxnId="{31E4CD21-C99B-4B63-813A-E99A396058F1}">
      <dgm:prSet/>
      <dgm:spPr/>
      <dgm:t>
        <a:bodyPr/>
        <a:lstStyle/>
        <a:p>
          <a:endParaRPr lang="en-IN"/>
        </a:p>
      </dgm:t>
    </dgm:pt>
    <dgm:pt modelId="{6DC6F369-B4E9-4B0B-BA7D-8D096338824A}" type="sibTrans" cxnId="{31E4CD21-C99B-4B63-813A-E99A396058F1}">
      <dgm:prSet/>
      <dgm:spPr/>
      <dgm:t>
        <a:bodyPr/>
        <a:lstStyle/>
        <a:p>
          <a:endParaRPr lang="en-IN"/>
        </a:p>
      </dgm:t>
    </dgm:pt>
    <dgm:pt modelId="{7C696E6C-E0EF-4A0B-8DA5-DAF98FD932C1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Python</a:t>
          </a:r>
        </a:p>
      </dgm:t>
    </dgm:pt>
    <dgm:pt modelId="{5ADCEF80-BA8B-4BC6-B4C8-6911BBD2A40F}" type="parTrans" cxnId="{D5A06CAA-D84C-4BEF-BBC7-C5EBFC498BF2}">
      <dgm:prSet/>
      <dgm:spPr/>
      <dgm:t>
        <a:bodyPr/>
        <a:lstStyle/>
        <a:p>
          <a:endParaRPr lang="en-IN"/>
        </a:p>
      </dgm:t>
    </dgm:pt>
    <dgm:pt modelId="{60C58E1A-4EE1-45AD-AD2B-E401B6E805BF}" type="sibTrans" cxnId="{D5A06CAA-D84C-4BEF-BBC7-C5EBFC498BF2}">
      <dgm:prSet/>
      <dgm:spPr/>
      <dgm:t>
        <a:bodyPr/>
        <a:lstStyle/>
        <a:p>
          <a:endParaRPr lang="en-IN"/>
        </a:p>
      </dgm:t>
    </dgm:pt>
    <dgm:pt modelId="{DE78D6E9-2B2C-47F0-A2D2-C2326755291F}">
      <dgm:prSet phldrT="[Text]"/>
      <dgm:spPr/>
      <dgm:t>
        <a:bodyPr/>
        <a:lstStyle/>
        <a:p>
          <a:r>
            <a:rPr lang="en-IN" b="1" dirty="0" err="1">
              <a:solidFill>
                <a:schemeClr val="tx1"/>
              </a:solidFill>
            </a:rPr>
            <a:t>RobotFramework</a:t>
          </a:r>
          <a:endParaRPr lang="en-IN" b="1" dirty="0">
            <a:solidFill>
              <a:schemeClr val="tx1"/>
            </a:solidFill>
          </a:endParaRPr>
        </a:p>
      </dgm:t>
    </dgm:pt>
    <dgm:pt modelId="{CBA0792E-9D60-4152-8A2C-21639D603538}" type="parTrans" cxnId="{626E7D66-F905-43C8-A735-05A8F11798C0}">
      <dgm:prSet/>
      <dgm:spPr/>
      <dgm:t>
        <a:bodyPr/>
        <a:lstStyle/>
        <a:p>
          <a:endParaRPr lang="en-IN"/>
        </a:p>
      </dgm:t>
    </dgm:pt>
    <dgm:pt modelId="{49DB23B1-9896-4B32-94EE-78D91C3DD677}" type="sibTrans" cxnId="{626E7D66-F905-43C8-A735-05A8F11798C0}">
      <dgm:prSet/>
      <dgm:spPr/>
      <dgm:t>
        <a:bodyPr/>
        <a:lstStyle/>
        <a:p>
          <a:endParaRPr lang="en-IN"/>
        </a:p>
      </dgm:t>
    </dgm:pt>
    <dgm:pt modelId="{1C3577DF-3829-46CD-B895-EEA17DA865B0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Database</a:t>
          </a:r>
        </a:p>
      </dgm:t>
    </dgm:pt>
    <dgm:pt modelId="{31AFAA71-17C1-4BC1-88DE-88BC27E8341D}" type="parTrans" cxnId="{22D6EBD3-E07D-47F8-8C98-42F327EE3687}">
      <dgm:prSet/>
      <dgm:spPr/>
      <dgm:t>
        <a:bodyPr/>
        <a:lstStyle/>
        <a:p>
          <a:endParaRPr lang="en-IN"/>
        </a:p>
      </dgm:t>
    </dgm:pt>
    <dgm:pt modelId="{BC25EF20-E919-4679-A480-30C48CF436F9}" type="sibTrans" cxnId="{22D6EBD3-E07D-47F8-8C98-42F327EE3687}">
      <dgm:prSet/>
      <dgm:spPr/>
      <dgm:t>
        <a:bodyPr/>
        <a:lstStyle/>
        <a:p>
          <a:endParaRPr lang="en-IN"/>
        </a:p>
      </dgm:t>
    </dgm:pt>
    <dgm:pt modelId="{28B54270-23E5-4F6B-B357-A74C91ABFDAC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SQLite3</a:t>
          </a:r>
        </a:p>
      </dgm:t>
    </dgm:pt>
    <dgm:pt modelId="{FD9BA4CA-8D58-4909-883F-6FA6513A9E98}" type="parTrans" cxnId="{077CA5D1-CE14-4A24-866F-DECD13400C74}">
      <dgm:prSet/>
      <dgm:spPr/>
      <dgm:t>
        <a:bodyPr/>
        <a:lstStyle/>
        <a:p>
          <a:endParaRPr lang="en-IN"/>
        </a:p>
      </dgm:t>
    </dgm:pt>
    <dgm:pt modelId="{3B4C3725-448C-455C-9673-3DF510FD8BAF}" type="sibTrans" cxnId="{077CA5D1-CE14-4A24-866F-DECD13400C74}">
      <dgm:prSet/>
      <dgm:spPr/>
      <dgm:t>
        <a:bodyPr/>
        <a:lstStyle/>
        <a:p>
          <a:endParaRPr lang="en-IN"/>
        </a:p>
      </dgm:t>
    </dgm:pt>
    <dgm:pt modelId="{B5E4AD38-2D9F-4658-96AC-6E9B8F6719F8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CSS</a:t>
          </a:r>
        </a:p>
      </dgm:t>
    </dgm:pt>
    <dgm:pt modelId="{6F45B1C1-DEE4-4072-B7C2-D9A6A1E41B2F}" type="parTrans" cxnId="{6E121002-7706-4F2C-BF99-550BC36194D9}">
      <dgm:prSet/>
      <dgm:spPr/>
      <dgm:t>
        <a:bodyPr/>
        <a:lstStyle/>
        <a:p>
          <a:endParaRPr lang="en-IN"/>
        </a:p>
      </dgm:t>
    </dgm:pt>
    <dgm:pt modelId="{184B270D-51EE-4EF8-A87B-2D4B8F0D245E}" type="sibTrans" cxnId="{6E121002-7706-4F2C-BF99-550BC36194D9}">
      <dgm:prSet/>
      <dgm:spPr/>
      <dgm:t>
        <a:bodyPr/>
        <a:lstStyle/>
        <a:p>
          <a:endParaRPr lang="en-IN"/>
        </a:p>
      </dgm:t>
    </dgm:pt>
    <dgm:pt modelId="{040E2A38-1E82-4ED2-A430-CC1D8FC331C7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Flask</a:t>
          </a:r>
        </a:p>
      </dgm:t>
    </dgm:pt>
    <dgm:pt modelId="{CFE09B1D-35AF-4C30-8374-14F85B603E80}" type="parTrans" cxnId="{112D39C6-159D-4DD9-A212-222CBDAB1CF3}">
      <dgm:prSet/>
      <dgm:spPr/>
      <dgm:t>
        <a:bodyPr/>
        <a:lstStyle/>
        <a:p>
          <a:endParaRPr lang="en-IN"/>
        </a:p>
      </dgm:t>
    </dgm:pt>
    <dgm:pt modelId="{728F2C51-9EB5-4E32-8C19-2FB60174E54B}" type="sibTrans" cxnId="{112D39C6-159D-4DD9-A212-222CBDAB1CF3}">
      <dgm:prSet/>
      <dgm:spPr/>
      <dgm:t>
        <a:bodyPr/>
        <a:lstStyle/>
        <a:p>
          <a:endParaRPr lang="en-IN"/>
        </a:p>
      </dgm:t>
    </dgm:pt>
    <dgm:pt modelId="{17AC0F0B-B232-4B5D-AE40-618DB6D64E66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Selenium</a:t>
          </a:r>
        </a:p>
      </dgm:t>
    </dgm:pt>
    <dgm:pt modelId="{881C2FED-F429-413F-85F9-CD12A7A69DDB}" type="parTrans" cxnId="{E02DA3CA-37A7-4792-A770-0690235AC92C}">
      <dgm:prSet/>
      <dgm:spPr/>
      <dgm:t>
        <a:bodyPr/>
        <a:lstStyle/>
        <a:p>
          <a:endParaRPr lang="en-IN"/>
        </a:p>
      </dgm:t>
    </dgm:pt>
    <dgm:pt modelId="{415CCB4A-CD24-4EC2-BA95-EFE92094AA21}" type="sibTrans" cxnId="{E02DA3CA-37A7-4792-A770-0690235AC92C}">
      <dgm:prSet/>
      <dgm:spPr/>
      <dgm:t>
        <a:bodyPr/>
        <a:lstStyle/>
        <a:p>
          <a:endParaRPr lang="en-IN"/>
        </a:p>
      </dgm:t>
    </dgm:pt>
    <dgm:pt modelId="{BDC33EE2-9D85-4A25-8010-FAEBD91FA5C6}" type="pres">
      <dgm:prSet presAssocID="{23B90447-882A-4D6E-9479-9CF9C07EE741}" presName="Name0" presStyleCnt="0">
        <dgm:presLayoutVars>
          <dgm:dir/>
          <dgm:animLvl val="lvl"/>
          <dgm:resizeHandles val="exact"/>
        </dgm:presLayoutVars>
      </dgm:prSet>
      <dgm:spPr/>
    </dgm:pt>
    <dgm:pt modelId="{FBFD1B44-6CF2-49F1-AE4F-2A7FB2AE249B}" type="pres">
      <dgm:prSet presAssocID="{843D2AE7-9146-4BD3-81F2-A131BDCE367C}" presName="composite" presStyleCnt="0"/>
      <dgm:spPr/>
    </dgm:pt>
    <dgm:pt modelId="{9B538F23-C4CF-4C87-ADBD-D2CA5894E8E2}" type="pres">
      <dgm:prSet presAssocID="{843D2AE7-9146-4BD3-81F2-A131BDCE367C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D3A06E36-05CC-4C97-959B-3C62D05C734D}" type="pres">
      <dgm:prSet presAssocID="{843D2AE7-9146-4BD3-81F2-A131BDCE367C}" presName="desTx" presStyleLbl="alignAccFollowNode1" presStyleIdx="0" presStyleCnt="3">
        <dgm:presLayoutVars>
          <dgm:bulletEnabled val="1"/>
        </dgm:presLayoutVars>
      </dgm:prSet>
      <dgm:spPr/>
    </dgm:pt>
    <dgm:pt modelId="{34551BA5-64FA-491D-97D2-6F57C57323F9}" type="pres">
      <dgm:prSet presAssocID="{02F41245-7CCA-476B-A46C-B09F12B3076C}" presName="space" presStyleCnt="0"/>
      <dgm:spPr/>
    </dgm:pt>
    <dgm:pt modelId="{CC4216D6-304B-4007-9EF2-DE8918C7AF74}" type="pres">
      <dgm:prSet presAssocID="{6BD2A8DD-683E-4042-B7D9-6BCFF5E1B5C1}" presName="composite" presStyleCnt="0"/>
      <dgm:spPr/>
    </dgm:pt>
    <dgm:pt modelId="{D7BC3F1B-6D0F-43D0-A3F8-AC4373E3323E}" type="pres">
      <dgm:prSet presAssocID="{6BD2A8DD-683E-4042-B7D9-6BCFF5E1B5C1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0CEC8120-D181-49A1-8CB1-03BAE915D6E3}" type="pres">
      <dgm:prSet presAssocID="{6BD2A8DD-683E-4042-B7D9-6BCFF5E1B5C1}" presName="desTx" presStyleLbl="alignAccFollowNode1" presStyleIdx="1" presStyleCnt="3">
        <dgm:presLayoutVars>
          <dgm:bulletEnabled val="1"/>
        </dgm:presLayoutVars>
      </dgm:prSet>
      <dgm:spPr/>
    </dgm:pt>
    <dgm:pt modelId="{23852C76-3B6A-4D2C-B1BD-06EF2D1B4277}" type="pres">
      <dgm:prSet presAssocID="{6DC6F369-B4E9-4B0B-BA7D-8D096338824A}" presName="space" presStyleCnt="0"/>
      <dgm:spPr/>
    </dgm:pt>
    <dgm:pt modelId="{1B6CC080-7DBE-4B41-969F-A8BCF23E9F6B}" type="pres">
      <dgm:prSet presAssocID="{1C3577DF-3829-46CD-B895-EEA17DA865B0}" presName="composite" presStyleCnt="0"/>
      <dgm:spPr/>
    </dgm:pt>
    <dgm:pt modelId="{81F2F208-94CB-412A-BE79-CB7C0E769DD7}" type="pres">
      <dgm:prSet presAssocID="{1C3577DF-3829-46CD-B895-EEA17DA865B0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E0CEA73F-90F2-4D0C-9FDE-7EB43904F7A1}" type="pres">
      <dgm:prSet presAssocID="{1C3577DF-3829-46CD-B895-EEA17DA865B0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6E121002-7706-4F2C-BF99-550BC36194D9}" srcId="{843D2AE7-9146-4BD3-81F2-A131BDCE367C}" destId="{B5E4AD38-2D9F-4658-96AC-6E9B8F6719F8}" srcOrd="1" destOrd="0" parTransId="{6F45B1C1-DEE4-4072-B7C2-D9A6A1E41B2F}" sibTransId="{184B270D-51EE-4EF8-A87B-2D4B8F0D245E}"/>
    <dgm:cxn modelId="{A3AAE90A-A45C-486E-B229-3AE52060FCDB}" type="presOf" srcId="{B5E4AD38-2D9F-4658-96AC-6E9B8F6719F8}" destId="{D3A06E36-05CC-4C97-959B-3C62D05C734D}" srcOrd="0" destOrd="1" presId="urn:microsoft.com/office/officeart/2005/8/layout/hList1"/>
    <dgm:cxn modelId="{31E4CD21-C99B-4B63-813A-E99A396058F1}" srcId="{23B90447-882A-4D6E-9479-9CF9C07EE741}" destId="{6BD2A8DD-683E-4042-B7D9-6BCFF5E1B5C1}" srcOrd="1" destOrd="0" parTransId="{4F7D0067-8C58-40DD-A008-B2261B326064}" sibTransId="{6DC6F369-B4E9-4B0B-BA7D-8D096338824A}"/>
    <dgm:cxn modelId="{BD545E3B-E225-43C3-AF6B-A66906446DED}" type="presOf" srcId="{28B54270-23E5-4F6B-B357-A74C91ABFDAC}" destId="{E0CEA73F-90F2-4D0C-9FDE-7EB43904F7A1}" srcOrd="0" destOrd="0" presId="urn:microsoft.com/office/officeart/2005/8/layout/hList1"/>
    <dgm:cxn modelId="{626E7D66-F905-43C8-A735-05A8F11798C0}" srcId="{6BD2A8DD-683E-4042-B7D9-6BCFF5E1B5C1}" destId="{DE78D6E9-2B2C-47F0-A2D2-C2326755291F}" srcOrd="3" destOrd="0" parTransId="{CBA0792E-9D60-4152-8A2C-21639D603538}" sibTransId="{49DB23B1-9896-4B32-94EE-78D91C3DD677}"/>
    <dgm:cxn modelId="{A8BC8546-5668-48B6-A81F-336E80DA51C4}" type="presOf" srcId="{23B90447-882A-4D6E-9479-9CF9C07EE741}" destId="{BDC33EE2-9D85-4A25-8010-FAEBD91FA5C6}" srcOrd="0" destOrd="0" presId="urn:microsoft.com/office/officeart/2005/8/layout/hList1"/>
    <dgm:cxn modelId="{F8A62E6E-1456-4931-A0F1-ED61493A4B12}" type="presOf" srcId="{1C3577DF-3829-46CD-B895-EEA17DA865B0}" destId="{81F2F208-94CB-412A-BE79-CB7C0E769DD7}" srcOrd="0" destOrd="0" presId="urn:microsoft.com/office/officeart/2005/8/layout/hList1"/>
    <dgm:cxn modelId="{9A69EA53-D4A2-4D6F-9DBE-BEAB641C2806}" type="presOf" srcId="{054532C3-B128-4B1C-AEFC-83AFD1FD28E8}" destId="{D3A06E36-05CC-4C97-959B-3C62D05C734D}" srcOrd="0" destOrd="0" presId="urn:microsoft.com/office/officeart/2005/8/layout/hList1"/>
    <dgm:cxn modelId="{295C7457-367E-470A-AA7A-613EBBFB8FE3}" type="presOf" srcId="{DB0802B2-4E98-4922-A694-FCA958E4C986}" destId="{D3A06E36-05CC-4C97-959B-3C62D05C734D}" srcOrd="0" destOrd="2" presId="urn:microsoft.com/office/officeart/2005/8/layout/hList1"/>
    <dgm:cxn modelId="{151C7C7E-E922-4D92-A7B2-DE1EC9F4C376}" srcId="{843D2AE7-9146-4BD3-81F2-A131BDCE367C}" destId="{054532C3-B128-4B1C-AEFC-83AFD1FD28E8}" srcOrd="0" destOrd="0" parTransId="{81E1E4AD-95AC-413D-958C-D1CDA305B6F2}" sibTransId="{D3F0CD62-04A7-4116-9576-F98E71BF365F}"/>
    <dgm:cxn modelId="{55C0D18C-E807-4790-B153-60D948964BEC}" srcId="{23B90447-882A-4D6E-9479-9CF9C07EE741}" destId="{843D2AE7-9146-4BD3-81F2-A131BDCE367C}" srcOrd="0" destOrd="0" parTransId="{4BA62ED3-2A18-4D36-9886-0DE5BB2DFB82}" sibTransId="{02F41245-7CCA-476B-A46C-B09F12B3076C}"/>
    <dgm:cxn modelId="{C9FF8A8F-1E76-4216-BACA-9589F2F7407E}" type="presOf" srcId="{843D2AE7-9146-4BD3-81F2-A131BDCE367C}" destId="{9B538F23-C4CF-4C87-ADBD-D2CA5894E8E2}" srcOrd="0" destOrd="0" presId="urn:microsoft.com/office/officeart/2005/8/layout/hList1"/>
    <dgm:cxn modelId="{16257E92-5D40-4164-AE84-17A3772D077E}" type="presOf" srcId="{6BD2A8DD-683E-4042-B7D9-6BCFF5E1B5C1}" destId="{D7BC3F1B-6D0F-43D0-A3F8-AC4373E3323E}" srcOrd="0" destOrd="0" presId="urn:microsoft.com/office/officeart/2005/8/layout/hList1"/>
    <dgm:cxn modelId="{EE81FF99-8176-415F-8895-0AC1A46D63CF}" type="presOf" srcId="{DE78D6E9-2B2C-47F0-A2D2-C2326755291F}" destId="{0CEC8120-D181-49A1-8CB1-03BAE915D6E3}" srcOrd="0" destOrd="3" presId="urn:microsoft.com/office/officeart/2005/8/layout/hList1"/>
    <dgm:cxn modelId="{863E4E9A-6E68-432E-8C7B-DBCE517EDCB4}" srcId="{843D2AE7-9146-4BD3-81F2-A131BDCE367C}" destId="{DB0802B2-4E98-4922-A694-FCA958E4C986}" srcOrd="2" destOrd="0" parTransId="{48B72EAE-5253-4A0F-9739-8F398CE9A2ED}" sibTransId="{E7FE155A-CE03-40E6-8964-0825CEF2883F}"/>
    <dgm:cxn modelId="{D5A06CAA-D84C-4BEF-BBC7-C5EBFC498BF2}" srcId="{6BD2A8DD-683E-4042-B7D9-6BCFF5E1B5C1}" destId="{7C696E6C-E0EF-4A0B-8DA5-DAF98FD932C1}" srcOrd="0" destOrd="0" parTransId="{5ADCEF80-BA8B-4BC6-B4C8-6911BBD2A40F}" sibTransId="{60C58E1A-4EE1-45AD-AD2B-E401B6E805BF}"/>
    <dgm:cxn modelId="{112D39C6-159D-4DD9-A212-222CBDAB1CF3}" srcId="{6BD2A8DD-683E-4042-B7D9-6BCFF5E1B5C1}" destId="{040E2A38-1E82-4ED2-A430-CC1D8FC331C7}" srcOrd="1" destOrd="0" parTransId="{CFE09B1D-35AF-4C30-8374-14F85B603E80}" sibTransId="{728F2C51-9EB5-4E32-8C19-2FB60174E54B}"/>
    <dgm:cxn modelId="{0307F1C8-E153-49A2-9C75-DD26CB0826DD}" type="presOf" srcId="{040E2A38-1E82-4ED2-A430-CC1D8FC331C7}" destId="{0CEC8120-D181-49A1-8CB1-03BAE915D6E3}" srcOrd="0" destOrd="1" presId="urn:microsoft.com/office/officeart/2005/8/layout/hList1"/>
    <dgm:cxn modelId="{E02DA3CA-37A7-4792-A770-0690235AC92C}" srcId="{6BD2A8DD-683E-4042-B7D9-6BCFF5E1B5C1}" destId="{17AC0F0B-B232-4B5D-AE40-618DB6D64E66}" srcOrd="2" destOrd="0" parTransId="{881C2FED-F429-413F-85F9-CD12A7A69DDB}" sibTransId="{415CCB4A-CD24-4EC2-BA95-EFE92094AA21}"/>
    <dgm:cxn modelId="{8F1D2BD0-BBB3-457B-B54E-5F8F5C16DFD6}" type="presOf" srcId="{17AC0F0B-B232-4B5D-AE40-618DB6D64E66}" destId="{0CEC8120-D181-49A1-8CB1-03BAE915D6E3}" srcOrd="0" destOrd="2" presId="urn:microsoft.com/office/officeart/2005/8/layout/hList1"/>
    <dgm:cxn modelId="{077CA5D1-CE14-4A24-866F-DECD13400C74}" srcId="{1C3577DF-3829-46CD-B895-EEA17DA865B0}" destId="{28B54270-23E5-4F6B-B357-A74C91ABFDAC}" srcOrd="0" destOrd="0" parTransId="{FD9BA4CA-8D58-4909-883F-6FA6513A9E98}" sibTransId="{3B4C3725-448C-455C-9673-3DF510FD8BAF}"/>
    <dgm:cxn modelId="{22D6EBD3-E07D-47F8-8C98-42F327EE3687}" srcId="{23B90447-882A-4D6E-9479-9CF9C07EE741}" destId="{1C3577DF-3829-46CD-B895-EEA17DA865B0}" srcOrd="2" destOrd="0" parTransId="{31AFAA71-17C1-4BC1-88DE-88BC27E8341D}" sibTransId="{BC25EF20-E919-4679-A480-30C48CF436F9}"/>
    <dgm:cxn modelId="{1AC2D4E2-9CB2-4118-B254-7B09B47DE4F3}" type="presOf" srcId="{7C696E6C-E0EF-4A0B-8DA5-DAF98FD932C1}" destId="{0CEC8120-D181-49A1-8CB1-03BAE915D6E3}" srcOrd="0" destOrd="0" presId="urn:microsoft.com/office/officeart/2005/8/layout/hList1"/>
    <dgm:cxn modelId="{864D43C5-7D97-4CFF-A790-44B8FBC311A0}" type="presParOf" srcId="{BDC33EE2-9D85-4A25-8010-FAEBD91FA5C6}" destId="{FBFD1B44-6CF2-49F1-AE4F-2A7FB2AE249B}" srcOrd="0" destOrd="0" presId="urn:microsoft.com/office/officeart/2005/8/layout/hList1"/>
    <dgm:cxn modelId="{6544F506-A4BC-46B7-B304-6720E6701E18}" type="presParOf" srcId="{FBFD1B44-6CF2-49F1-AE4F-2A7FB2AE249B}" destId="{9B538F23-C4CF-4C87-ADBD-D2CA5894E8E2}" srcOrd="0" destOrd="0" presId="urn:microsoft.com/office/officeart/2005/8/layout/hList1"/>
    <dgm:cxn modelId="{8BF954A4-B1B1-4B85-B634-32EFACD69D25}" type="presParOf" srcId="{FBFD1B44-6CF2-49F1-AE4F-2A7FB2AE249B}" destId="{D3A06E36-05CC-4C97-959B-3C62D05C734D}" srcOrd="1" destOrd="0" presId="urn:microsoft.com/office/officeart/2005/8/layout/hList1"/>
    <dgm:cxn modelId="{387939AD-B946-4E1B-99DB-4D50D093E208}" type="presParOf" srcId="{BDC33EE2-9D85-4A25-8010-FAEBD91FA5C6}" destId="{34551BA5-64FA-491D-97D2-6F57C57323F9}" srcOrd="1" destOrd="0" presId="urn:microsoft.com/office/officeart/2005/8/layout/hList1"/>
    <dgm:cxn modelId="{7DFA60E0-FDD6-43B7-BAB2-6A29CFC0C527}" type="presParOf" srcId="{BDC33EE2-9D85-4A25-8010-FAEBD91FA5C6}" destId="{CC4216D6-304B-4007-9EF2-DE8918C7AF74}" srcOrd="2" destOrd="0" presId="urn:microsoft.com/office/officeart/2005/8/layout/hList1"/>
    <dgm:cxn modelId="{124AADC5-B15E-4885-931B-35283DFAA856}" type="presParOf" srcId="{CC4216D6-304B-4007-9EF2-DE8918C7AF74}" destId="{D7BC3F1B-6D0F-43D0-A3F8-AC4373E3323E}" srcOrd="0" destOrd="0" presId="urn:microsoft.com/office/officeart/2005/8/layout/hList1"/>
    <dgm:cxn modelId="{7D22EEDA-65A7-42AB-A10D-D8ABFBF71406}" type="presParOf" srcId="{CC4216D6-304B-4007-9EF2-DE8918C7AF74}" destId="{0CEC8120-D181-49A1-8CB1-03BAE915D6E3}" srcOrd="1" destOrd="0" presId="urn:microsoft.com/office/officeart/2005/8/layout/hList1"/>
    <dgm:cxn modelId="{DB62F8A0-A1C2-40D3-9A16-8DC7FB9190D7}" type="presParOf" srcId="{BDC33EE2-9D85-4A25-8010-FAEBD91FA5C6}" destId="{23852C76-3B6A-4D2C-B1BD-06EF2D1B4277}" srcOrd="3" destOrd="0" presId="urn:microsoft.com/office/officeart/2005/8/layout/hList1"/>
    <dgm:cxn modelId="{2D2A9772-AD36-4F24-9F63-C210932D97F7}" type="presParOf" srcId="{BDC33EE2-9D85-4A25-8010-FAEBD91FA5C6}" destId="{1B6CC080-7DBE-4B41-969F-A8BCF23E9F6B}" srcOrd="4" destOrd="0" presId="urn:microsoft.com/office/officeart/2005/8/layout/hList1"/>
    <dgm:cxn modelId="{EE828AB6-2A6C-4E1A-93D0-5CB72927DBB6}" type="presParOf" srcId="{1B6CC080-7DBE-4B41-969F-A8BCF23E9F6B}" destId="{81F2F208-94CB-412A-BE79-CB7C0E769DD7}" srcOrd="0" destOrd="0" presId="urn:microsoft.com/office/officeart/2005/8/layout/hList1"/>
    <dgm:cxn modelId="{71A061F7-B42A-469A-AE49-CBFDC446AB52}" type="presParOf" srcId="{1B6CC080-7DBE-4B41-969F-A8BCF23E9F6B}" destId="{E0CEA73F-90F2-4D0C-9FDE-7EB43904F7A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9178FB31-9FD7-4347-BB7C-FDC1B52ACB9B}" type="doc">
      <dgm:prSet loTypeId="urn:microsoft.com/office/officeart/2005/8/layout/lProcess2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23A7E862-F828-4932-AB88-08DE343FA86D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1</a:t>
          </a:r>
          <a:endParaRPr lang="en-IN" b="1" dirty="0">
            <a:solidFill>
              <a:schemeClr val="tx1"/>
            </a:solidFill>
          </a:endParaRPr>
        </a:p>
      </dgm:t>
    </dgm:pt>
    <dgm:pt modelId="{BF259540-FE1B-44B7-917C-73AAA2303D35}" type="parTrans" cxnId="{58375A93-EE0D-48ED-A4DA-D22CA9D0F6B1}">
      <dgm:prSet/>
      <dgm:spPr/>
      <dgm:t>
        <a:bodyPr/>
        <a:lstStyle/>
        <a:p>
          <a:endParaRPr lang="en-IN"/>
        </a:p>
      </dgm:t>
    </dgm:pt>
    <dgm:pt modelId="{AD7C7D3A-01E5-4398-944E-9BA56FF49636}" type="sibTrans" cxnId="{58375A93-EE0D-48ED-A4DA-D22CA9D0F6B1}">
      <dgm:prSet/>
      <dgm:spPr/>
      <dgm:t>
        <a:bodyPr/>
        <a:lstStyle/>
        <a:p>
          <a:endParaRPr lang="en-IN"/>
        </a:p>
      </dgm:t>
    </dgm:pt>
    <dgm:pt modelId="{A897BEC1-6091-43ED-8F67-98BF6205A75E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An online ticket booking system is developed where the customers can book a ticket for the food and avoid long waiting hours in a queue.</a:t>
          </a:r>
          <a:endParaRPr lang="en-IN" b="1" dirty="0">
            <a:solidFill>
              <a:schemeClr val="tx1"/>
            </a:solidFill>
          </a:endParaRPr>
        </a:p>
      </dgm:t>
    </dgm:pt>
    <dgm:pt modelId="{36D20C64-4B72-4A58-8376-B944B0907DD6}" type="parTrans" cxnId="{0A2DA116-0A0A-475C-A5FC-AEEE2CBF77C8}">
      <dgm:prSet/>
      <dgm:spPr/>
      <dgm:t>
        <a:bodyPr/>
        <a:lstStyle/>
        <a:p>
          <a:endParaRPr lang="en-IN"/>
        </a:p>
      </dgm:t>
    </dgm:pt>
    <dgm:pt modelId="{F21CFDD1-97CE-45DC-BCED-199702993FCC}" type="sibTrans" cxnId="{0A2DA116-0A0A-475C-A5FC-AEEE2CBF77C8}">
      <dgm:prSet/>
      <dgm:spPr/>
      <dgm:t>
        <a:bodyPr/>
        <a:lstStyle/>
        <a:p>
          <a:endParaRPr lang="en-IN"/>
        </a:p>
      </dgm:t>
    </dgm:pt>
    <dgm:pt modelId="{0F2D7F79-90AC-4FC9-B140-2588DB47CE3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2</a:t>
          </a:r>
          <a:endParaRPr lang="en-IN" b="1" dirty="0">
            <a:solidFill>
              <a:schemeClr val="tx1"/>
            </a:solidFill>
          </a:endParaRPr>
        </a:p>
      </dgm:t>
    </dgm:pt>
    <dgm:pt modelId="{8B7B4C2B-D87B-424F-B606-E6861D4649FF}" type="parTrans" cxnId="{0D1E8D19-19AB-4FB4-9EE3-5FDFC59F265B}">
      <dgm:prSet/>
      <dgm:spPr/>
      <dgm:t>
        <a:bodyPr/>
        <a:lstStyle/>
        <a:p>
          <a:endParaRPr lang="en-IN"/>
        </a:p>
      </dgm:t>
    </dgm:pt>
    <dgm:pt modelId="{ACFA9F56-B7A6-4F1D-8DB5-52F3FE41B7AC}" type="sibTrans" cxnId="{0D1E8D19-19AB-4FB4-9EE3-5FDFC59F265B}">
      <dgm:prSet/>
      <dgm:spPr/>
      <dgm:t>
        <a:bodyPr/>
        <a:lstStyle/>
        <a:p>
          <a:endParaRPr lang="en-IN"/>
        </a:p>
      </dgm:t>
    </dgm:pt>
    <dgm:pt modelId="{C7F7D902-5587-48BC-963C-DEC7CB947859}">
      <dgm:prSet/>
      <dgm:spPr/>
      <dgm:t>
        <a:bodyPr/>
        <a:lstStyle/>
        <a:p>
          <a:r>
            <a:rPr lang="en-GB" b="1" dirty="0">
              <a:solidFill>
                <a:schemeClr val="tx1"/>
              </a:solidFill>
            </a:rPr>
            <a:t>Using the application, the end users register online, book tickets for a particular movie in a theatre of their choice.</a:t>
          </a:r>
          <a:endParaRPr lang="en-IN" b="1" dirty="0">
            <a:solidFill>
              <a:schemeClr val="tx1"/>
            </a:solidFill>
          </a:endParaRPr>
        </a:p>
      </dgm:t>
    </dgm:pt>
    <dgm:pt modelId="{D1BD5150-D9F5-4A60-8670-0B66052A4C27}" type="parTrans" cxnId="{A676818E-69D7-4D23-97F0-2906FF93B74D}">
      <dgm:prSet/>
      <dgm:spPr/>
      <dgm:t>
        <a:bodyPr/>
        <a:lstStyle/>
        <a:p>
          <a:endParaRPr lang="en-IN"/>
        </a:p>
      </dgm:t>
    </dgm:pt>
    <dgm:pt modelId="{86E3D97C-55AC-425E-8FEC-793DDDFEAC1A}" type="sibTrans" cxnId="{A676818E-69D7-4D23-97F0-2906FF93B74D}">
      <dgm:prSet/>
      <dgm:spPr/>
      <dgm:t>
        <a:bodyPr/>
        <a:lstStyle/>
        <a:p>
          <a:endParaRPr lang="en-IN"/>
        </a:p>
      </dgm:t>
    </dgm:pt>
    <dgm:pt modelId="{36362925-BC3F-4641-BE94-D360EB3E273D}">
      <dgm:prSet phldrT="[Text]"/>
      <dgm:spPr/>
      <dgm:t>
        <a:bodyPr/>
        <a:lstStyle/>
        <a:p>
          <a:r>
            <a:rPr lang="en-US" b="1">
              <a:solidFill>
                <a:schemeClr val="tx1"/>
              </a:solidFill>
            </a:rPr>
            <a:t>3</a:t>
          </a:r>
          <a:endParaRPr lang="en-IN" b="1" dirty="0">
            <a:solidFill>
              <a:schemeClr val="tx1"/>
            </a:solidFill>
          </a:endParaRPr>
        </a:p>
      </dgm:t>
    </dgm:pt>
    <dgm:pt modelId="{B9B1FF69-7364-4A0D-8285-FA881DF120D7}" type="parTrans" cxnId="{6B309E2E-CF35-4118-A581-7EDC49E8F7CE}">
      <dgm:prSet/>
      <dgm:spPr/>
      <dgm:t>
        <a:bodyPr/>
        <a:lstStyle/>
        <a:p>
          <a:endParaRPr lang="en-IN"/>
        </a:p>
      </dgm:t>
    </dgm:pt>
    <dgm:pt modelId="{FA2354DC-872F-4082-BA27-1800A5298D45}" type="sibTrans" cxnId="{6B309E2E-CF35-4118-A581-7EDC49E8F7CE}">
      <dgm:prSet/>
      <dgm:spPr/>
      <dgm:t>
        <a:bodyPr/>
        <a:lstStyle/>
        <a:p>
          <a:endParaRPr lang="en-IN"/>
        </a:p>
      </dgm:t>
    </dgm:pt>
    <dgm:pt modelId="{24ACDF1A-1EBA-485D-8EAA-93B35BAA1E4B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Customers can book any number of tickets they wish.</a:t>
          </a:r>
          <a:endParaRPr lang="en-IN" b="1" dirty="0">
            <a:solidFill>
              <a:schemeClr val="tx1"/>
            </a:solidFill>
          </a:endParaRPr>
        </a:p>
      </dgm:t>
    </dgm:pt>
    <dgm:pt modelId="{1B37BE78-B9CC-4A96-90E9-35E7E81AD190}" type="parTrans" cxnId="{4CCE856F-1068-4C6E-AF1B-5C818ADB13BA}">
      <dgm:prSet/>
      <dgm:spPr/>
      <dgm:t>
        <a:bodyPr/>
        <a:lstStyle/>
        <a:p>
          <a:endParaRPr lang="en-IN"/>
        </a:p>
      </dgm:t>
    </dgm:pt>
    <dgm:pt modelId="{D3323FA8-3B6B-45FE-B4DA-7AC5EC67506D}" type="sibTrans" cxnId="{4CCE856F-1068-4C6E-AF1B-5C818ADB13BA}">
      <dgm:prSet/>
      <dgm:spPr/>
      <dgm:t>
        <a:bodyPr/>
        <a:lstStyle/>
        <a:p>
          <a:endParaRPr lang="en-IN"/>
        </a:p>
      </dgm:t>
    </dgm:pt>
    <dgm:pt modelId="{653DB95E-8F0C-47C0-8D9E-46F2DAB1210F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4</a:t>
          </a:r>
          <a:endParaRPr lang="en-IN" b="1" dirty="0">
            <a:solidFill>
              <a:schemeClr val="tx1"/>
            </a:solidFill>
          </a:endParaRPr>
        </a:p>
      </dgm:t>
    </dgm:pt>
    <dgm:pt modelId="{204E6201-2C77-4AE9-BB29-E8A8B65AF06D}" type="parTrans" cxnId="{CDBB3EDF-9642-4509-B8FF-50F1D1431AB5}">
      <dgm:prSet/>
      <dgm:spPr/>
      <dgm:t>
        <a:bodyPr/>
        <a:lstStyle/>
        <a:p>
          <a:endParaRPr lang="en-IN"/>
        </a:p>
      </dgm:t>
    </dgm:pt>
    <dgm:pt modelId="{2417E43B-4E9A-4F82-BCBE-6F67143987A3}" type="sibTrans" cxnId="{CDBB3EDF-9642-4509-B8FF-50F1D1431AB5}">
      <dgm:prSet/>
      <dgm:spPr/>
      <dgm:t>
        <a:bodyPr/>
        <a:lstStyle/>
        <a:p>
          <a:endParaRPr lang="en-IN"/>
        </a:p>
      </dgm:t>
    </dgm:pt>
    <dgm:pt modelId="{97B8F2CD-EFCF-4CBE-9EE6-99D65ABE9B10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Local theatre owners can also register, view collections.</a:t>
          </a:r>
          <a:endParaRPr lang="en-IN" b="1" dirty="0">
            <a:solidFill>
              <a:schemeClr val="tx1"/>
            </a:solidFill>
          </a:endParaRPr>
        </a:p>
      </dgm:t>
    </dgm:pt>
    <dgm:pt modelId="{8C390F27-6C92-4215-8CAD-B799F46968AD}" type="parTrans" cxnId="{330015CA-BF83-435A-A6B6-0A989312EA4F}">
      <dgm:prSet/>
      <dgm:spPr/>
      <dgm:t>
        <a:bodyPr/>
        <a:lstStyle/>
        <a:p>
          <a:endParaRPr lang="en-IN"/>
        </a:p>
      </dgm:t>
    </dgm:pt>
    <dgm:pt modelId="{47FA4C80-64AD-4A0D-84A1-F0DB341182FF}" type="sibTrans" cxnId="{330015CA-BF83-435A-A6B6-0A989312EA4F}">
      <dgm:prSet/>
      <dgm:spPr/>
      <dgm:t>
        <a:bodyPr/>
        <a:lstStyle/>
        <a:p>
          <a:endParaRPr lang="en-IN"/>
        </a:p>
      </dgm:t>
    </dgm:pt>
    <dgm:pt modelId="{AAE7E16F-26C4-4409-AE45-70158467E808}" type="pres">
      <dgm:prSet presAssocID="{9178FB31-9FD7-4347-BB7C-FDC1B52ACB9B}" presName="theList" presStyleCnt="0">
        <dgm:presLayoutVars>
          <dgm:dir/>
          <dgm:animLvl val="lvl"/>
          <dgm:resizeHandles val="exact"/>
        </dgm:presLayoutVars>
      </dgm:prSet>
      <dgm:spPr/>
    </dgm:pt>
    <dgm:pt modelId="{F804E5B4-7A77-4DE4-A79B-44D979A7E205}" type="pres">
      <dgm:prSet presAssocID="{23A7E862-F828-4932-AB88-08DE343FA86D}" presName="compNode" presStyleCnt="0"/>
      <dgm:spPr/>
    </dgm:pt>
    <dgm:pt modelId="{226C8AC8-DBD2-4354-901F-9945528652E3}" type="pres">
      <dgm:prSet presAssocID="{23A7E862-F828-4932-AB88-08DE343FA86D}" presName="aNode" presStyleLbl="bgShp" presStyleIdx="0" presStyleCnt="4"/>
      <dgm:spPr/>
    </dgm:pt>
    <dgm:pt modelId="{178F53CC-8827-45F6-AA1C-CACB15EDDF78}" type="pres">
      <dgm:prSet presAssocID="{23A7E862-F828-4932-AB88-08DE343FA86D}" presName="textNode" presStyleLbl="bgShp" presStyleIdx="0" presStyleCnt="4"/>
      <dgm:spPr/>
    </dgm:pt>
    <dgm:pt modelId="{BEEC6B32-3C52-4527-8DA4-F278022B1268}" type="pres">
      <dgm:prSet presAssocID="{23A7E862-F828-4932-AB88-08DE343FA86D}" presName="compChildNode" presStyleCnt="0"/>
      <dgm:spPr/>
    </dgm:pt>
    <dgm:pt modelId="{2DE26E6B-9405-42D6-B3C5-C2F1CF292AB8}" type="pres">
      <dgm:prSet presAssocID="{23A7E862-F828-4932-AB88-08DE343FA86D}" presName="theInnerList" presStyleCnt="0"/>
      <dgm:spPr/>
    </dgm:pt>
    <dgm:pt modelId="{A45E1EF0-8C45-42A7-8D16-890FF6D7817F}" type="pres">
      <dgm:prSet presAssocID="{A897BEC1-6091-43ED-8F67-98BF6205A75E}" presName="childNode" presStyleLbl="node1" presStyleIdx="0" presStyleCnt="4">
        <dgm:presLayoutVars>
          <dgm:bulletEnabled val="1"/>
        </dgm:presLayoutVars>
      </dgm:prSet>
      <dgm:spPr/>
    </dgm:pt>
    <dgm:pt modelId="{C85C97FD-2998-44CF-9778-F2D668D43DF9}" type="pres">
      <dgm:prSet presAssocID="{23A7E862-F828-4932-AB88-08DE343FA86D}" presName="aSpace" presStyleCnt="0"/>
      <dgm:spPr/>
    </dgm:pt>
    <dgm:pt modelId="{AFA8C44B-5199-482D-8EC2-3C312244FC49}" type="pres">
      <dgm:prSet presAssocID="{0F2D7F79-90AC-4FC9-B140-2588DB47CE3A}" presName="compNode" presStyleCnt="0"/>
      <dgm:spPr/>
    </dgm:pt>
    <dgm:pt modelId="{1D3043C0-C0FA-418B-8B00-F3B935570D36}" type="pres">
      <dgm:prSet presAssocID="{0F2D7F79-90AC-4FC9-B140-2588DB47CE3A}" presName="aNode" presStyleLbl="bgShp" presStyleIdx="1" presStyleCnt="4"/>
      <dgm:spPr/>
    </dgm:pt>
    <dgm:pt modelId="{2F6E9C22-5A66-457F-9878-2A8A2FE982D9}" type="pres">
      <dgm:prSet presAssocID="{0F2D7F79-90AC-4FC9-B140-2588DB47CE3A}" presName="textNode" presStyleLbl="bgShp" presStyleIdx="1" presStyleCnt="4"/>
      <dgm:spPr/>
    </dgm:pt>
    <dgm:pt modelId="{D30A8B31-480C-4A5B-AA56-C2677AE48D28}" type="pres">
      <dgm:prSet presAssocID="{0F2D7F79-90AC-4FC9-B140-2588DB47CE3A}" presName="compChildNode" presStyleCnt="0"/>
      <dgm:spPr/>
    </dgm:pt>
    <dgm:pt modelId="{05E4DB1B-3AEB-48C3-893A-38E76F0FCEC0}" type="pres">
      <dgm:prSet presAssocID="{0F2D7F79-90AC-4FC9-B140-2588DB47CE3A}" presName="theInnerList" presStyleCnt="0"/>
      <dgm:spPr/>
    </dgm:pt>
    <dgm:pt modelId="{219FBF79-B19C-4245-A626-9587AD594619}" type="pres">
      <dgm:prSet presAssocID="{C7F7D902-5587-48BC-963C-DEC7CB947859}" presName="childNode" presStyleLbl="node1" presStyleIdx="1" presStyleCnt="4">
        <dgm:presLayoutVars>
          <dgm:bulletEnabled val="1"/>
        </dgm:presLayoutVars>
      </dgm:prSet>
      <dgm:spPr/>
    </dgm:pt>
    <dgm:pt modelId="{582DD66A-F11A-4A77-9AC7-5685AD81098C}" type="pres">
      <dgm:prSet presAssocID="{0F2D7F79-90AC-4FC9-B140-2588DB47CE3A}" presName="aSpace" presStyleCnt="0"/>
      <dgm:spPr/>
    </dgm:pt>
    <dgm:pt modelId="{167B7CBD-6F60-4722-A932-7869E9FCB5BF}" type="pres">
      <dgm:prSet presAssocID="{36362925-BC3F-4641-BE94-D360EB3E273D}" presName="compNode" presStyleCnt="0"/>
      <dgm:spPr/>
    </dgm:pt>
    <dgm:pt modelId="{DA5C8EA5-059C-4198-99F3-D88E73E09682}" type="pres">
      <dgm:prSet presAssocID="{36362925-BC3F-4641-BE94-D360EB3E273D}" presName="aNode" presStyleLbl="bgShp" presStyleIdx="2" presStyleCnt="4"/>
      <dgm:spPr/>
    </dgm:pt>
    <dgm:pt modelId="{1F264170-07F4-419D-8847-4A05C3C8F741}" type="pres">
      <dgm:prSet presAssocID="{36362925-BC3F-4641-BE94-D360EB3E273D}" presName="textNode" presStyleLbl="bgShp" presStyleIdx="2" presStyleCnt="4"/>
      <dgm:spPr/>
    </dgm:pt>
    <dgm:pt modelId="{EC9B34BB-871A-4FEB-BDB1-237F99C1EBC8}" type="pres">
      <dgm:prSet presAssocID="{36362925-BC3F-4641-BE94-D360EB3E273D}" presName="compChildNode" presStyleCnt="0"/>
      <dgm:spPr/>
    </dgm:pt>
    <dgm:pt modelId="{955EA0DE-BC58-4439-BCBB-BD450A76960F}" type="pres">
      <dgm:prSet presAssocID="{36362925-BC3F-4641-BE94-D360EB3E273D}" presName="theInnerList" presStyleCnt="0"/>
      <dgm:spPr/>
    </dgm:pt>
    <dgm:pt modelId="{099122B1-1B2D-4B0B-897A-477F810BC2D2}" type="pres">
      <dgm:prSet presAssocID="{24ACDF1A-1EBA-485D-8EAA-93B35BAA1E4B}" presName="childNode" presStyleLbl="node1" presStyleIdx="2" presStyleCnt="4">
        <dgm:presLayoutVars>
          <dgm:bulletEnabled val="1"/>
        </dgm:presLayoutVars>
      </dgm:prSet>
      <dgm:spPr/>
    </dgm:pt>
    <dgm:pt modelId="{FF99946A-D878-4662-91CD-0E5876DDA8D1}" type="pres">
      <dgm:prSet presAssocID="{36362925-BC3F-4641-BE94-D360EB3E273D}" presName="aSpace" presStyleCnt="0"/>
      <dgm:spPr/>
    </dgm:pt>
    <dgm:pt modelId="{CCBFAB09-68D7-4AFC-ABA8-06AF50A91DC0}" type="pres">
      <dgm:prSet presAssocID="{653DB95E-8F0C-47C0-8D9E-46F2DAB1210F}" presName="compNode" presStyleCnt="0"/>
      <dgm:spPr/>
    </dgm:pt>
    <dgm:pt modelId="{E0CA4708-33CE-4F6B-BFB4-F9E84B63F023}" type="pres">
      <dgm:prSet presAssocID="{653DB95E-8F0C-47C0-8D9E-46F2DAB1210F}" presName="aNode" presStyleLbl="bgShp" presStyleIdx="3" presStyleCnt="4"/>
      <dgm:spPr/>
    </dgm:pt>
    <dgm:pt modelId="{6E07B463-22EA-4BB5-9172-D7D3DFC78C34}" type="pres">
      <dgm:prSet presAssocID="{653DB95E-8F0C-47C0-8D9E-46F2DAB1210F}" presName="textNode" presStyleLbl="bgShp" presStyleIdx="3" presStyleCnt="4"/>
      <dgm:spPr/>
    </dgm:pt>
    <dgm:pt modelId="{7441126D-8218-4255-825B-4476F8C4EFCE}" type="pres">
      <dgm:prSet presAssocID="{653DB95E-8F0C-47C0-8D9E-46F2DAB1210F}" presName="compChildNode" presStyleCnt="0"/>
      <dgm:spPr/>
    </dgm:pt>
    <dgm:pt modelId="{B8A82B27-610F-488B-8098-2D38152C8770}" type="pres">
      <dgm:prSet presAssocID="{653DB95E-8F0C-47C0-8D9E-46F2DAB1210F}" presName="theInnerList" presStyleCnt="0"/>
      <dgm:spPr/>
    </dgm:pt>
    <dgm:pt modelId="{7A3F3C31-43E9-4E55-AC59-43E8A7B6BF6B}" type="pres">
      <dgm:prSet presAssocID="{97B8F2CD-EFCF-4CBE-9EE6-99D65ABE9B10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0A2DA116-0A0A-475C-A5FC-AEEE2CBF77C8}" srcId="{23A7E862-F828-4932-AB88-08DE343FA86D}" destId="{A897BEC1-6091-43ED-8F67-98BF6205A75E}" srcOrd="0" destOrd="0" parTransId="{36D20C64-4B72-4A58-8376-B944B0907DD6}" sibTransId="{F21CFDD1-97CE-45DC-BCED-199702993FCC}"/>
    <dgm:cxn modelId="{0D1E8D19-19AB-4FB4-9EE3-5FDFC59F265B}" srcId="{9178FB31-9FD7-4347-BB7C-FDC1B52ACB9B}" destId="{0F2D7F79-90AC-4FC9-B140-2588DB47CE3A}" srcOrd="1" destOrd="0" parTransId="{8B7B4C2B-D87B-424F-B606-E6861D4649FF}" sibTransId="{ACFA9F56-B7A6-4F1D-8DB5-52F3FE41B7AC}"/>
    <dgm:cxn modelId="{4FB0491D-C3AC-406D-BE6C-5BFA31864A73}" type="presOf" srcId="{23A7E862-F828-4932-AB88-08DE343FA86D}" destId="{226C8AC8-DBD2-4354-901F-9945528652E3}" srcOrd="0" destOrd="0" presId="urn:microsoft.com/office/officeart/2005/8/layout/lProcess2"/>
    <dgm:cxn modelId="{6B309E2E-CF35-4118-A581-7EDC49E8F7CE}" srcId="{9178FB31-9FD7-4347-BB7C-FDC1B52ACB9B}" destId="{36362925-BC3F-4641-BE94-D360EB3E273D}" srcOrd="2" destOrd="0" parTransId="{B9B1FF69-7364-4A0D-8285-FA881DF120D7}" sibTransId="{FA2354DC-872F-4082-BA27-1800A5298D45}"/>
    <dgm:cxn modelId="{2744B46E-C35B-4B8C-A047-707FE0211DB6}" type="presOf" srcId="{653DB95E-8F0C-47C0-8D9E-46F2DAB1210F}" destId="{E0CA4708-33CE-4F6B-BFB4-F9E84B63F023}" srcOrd="0" destOrd="0" presId="urn:microsoft.com/office/officeart/2005/8/layout/lProcess2"/>
    <dgm:cxn modelId="{7EF1756F-D0B1-4938-A5E0-DBF1D4BFD75C}" type="presOf" srcId="{23A7E862-F828-4932-AB88-08DE343FA86D}" destId="{178F53CC-8827-45F6-AA1C-CACB15EDDF78}" srcOrd="1" destOrd="0" presId="urn:microsoft.com/office/officeart/2005/8/layout/lProcess2"/>
    <dgm:cxn modelId="{4CCE856F-1068-4C6E-AF1B-5C818ADB13BA}" srcId="{36362925-BC3F-4641-BE94-D360EB3E273D}" destId="{24ACDF1A-1EBA-485D-8EAA-93B35BAA1E4B}" srcOrd="0" destOrd="0" parTransId="{1B37BE78-B9CC-4A96-90E9-35E7E81AD190}" sibTransId="{D3323FA8-3B6B-45FE-B4DA-7AC5EC67506D}"/>
    <dgm:cxn modelId="{9EBC4253-4B19-466C-9EBF-310C052DD88E}" type="presOf" srcId="{36362925-BC3F-4641-BE94-D360EB3E273D}" destId="{DA5C8EA5-059C-4198-99F3-D88E73E09682}" srcOrd="0" destOrd="0" presId="urn:microsoft.com/office/officeart/2005/8/layout/lProcess2"/>
    <dgm:cxn modelId="{8CD49073-4F50-42A3-86BC-E7BDF57E5568}" type="presOf" srcId="{A897BEC1-6091-43ED-8F67-98BF6205A75E}" destId="{A45E1EF0-8C45-42A7-8D16-890FF6D7817F}" srcOrd="0" destOrd="0" presId="urn:microsoft.com/office/officeart/2005/8/layout/lProcess2"/>
    <dgm:cxn modelId="{F37A377D-19A3-4483-9E2A-D5398B8A9302}" type="presOf" srcId="{C7F7D902-5587-48BC-963C-DEC7CB947859}" destId="{219FBF79-B19C-4245-A626-9587AD594619}" srcOrd="0" destOrd="0" presId="urn:microsoft.com/office/officeart/2005/8/layout/lProcess2"/>
    <dgm:cxn modelId="{A676818E-69D7-4D23-97F0-2906FF93B74D}" srcId="{0F2D7F79-90AC-4FC9-B140-2588DB47CE3A}" destId="{C7F7D902-5587-48BC-963C-DEC7CB947859}" srcOrd="0" destOrd="0" parTransId="{D1BD5150-D9F5-4A60-8670-0B66052A4C27}" sibTransId="{86E3D97C-55AC-425E-8FEC-793DDDFEAC1A}"/>
    <dgm:cxn modelId="{58375A93-EE0D-48ED-A4DA-D22CA9D0F6B1}" srcId="{9178FB31-9FD7-4347-BB7C-FDC1B52ACB9B}" destId="{23A7E862-F828-4932-AB88-08DE343FA86D}" srcOrd="0" destOrd="0" parTransId="{BF259540-FE1B-44B7-917C-73AAA2303D35}" sibTransId="{AD7C7D3A-01E5-4398-944E-9BA56FF49636}"/>
    <dgm:cxn modelId="{3A6CBE9B-C7E0-45A0-90E3-DA27319DF667}" type="presOf" srcId="{24ACDF1A-1EBA-485D-8EAA-93B35BAA1E4B}" destId="{099122B1-1B2D-4B0B-897A-477F810BC2D2}" srcOrd="0" destOrd="0" presId="urn:microsoft.com/office/officeart/2005/8/layout/lProcess2"/>
    <dgm:cxn modelId="{DCB6A5B6-3C76-4121-8BB0-6556E8FEC225}" type="presOf" srcId="{653DB95E-8F0C-47C0-8D9E-46F2DAB1210F}" destId="{6E07B463-22EA-4BB5-9172-D7D3DFC78C34}" srcOrd="1" destOrd="0" presId="urn:microsoft.com/office/officeart/2005/8/layout/lProcess2"/>
    <dgm:cxn modelId="{594EDFC4-D06F-4F1B-AEC7-7563036BC07F}" type="presOf" srcId="{0F2D7F79-90AC-4FC9-B140-2588DB47CE3A}" destId="{2F6E9C22-5A66-457F-9878-2A8A2FE982D9}" srcOrd="1" destOrd="0" presId="urn:microsoft.com/office/officeart/2005/8/layout/lProcess2"/>
    <dgm:cxn modelId="{D1EAFCC8-B99F-4A27-B733-3AB6B1EB1780}" type="presOf" srcId="{0F2D7F79-90AC-4FC9-B140-2588DB47CE3A}" destId="{1D3043C0-C0FA-418B-8B00-F3B935570D36}" srcOrd="0" destOrd="0" presId="urn:microsoft.com/office/officeart/2005/8/layout/lProcess2"/>
    <dgm:cxn modelId="{330015CA-BF83-435A-A6B6-0A989312EA4F}" srcId="{653DB95E-8F0C-47C0-8D9E-46F2DAB1210F}" destId="{97B8F2CD-EFCF-4CBE-9EE6-99D65ABE9B10}" srcOrd="0" destOrd="0" parTransId="{8C390F27-6C92-4215-8CAD-B799F46968AD}" sibTransId="{47FA4C80-64AD-4A0D-84A1-F0DB341182FF}"/>
    <dgm:cxn modelId="{CDBB3EDF-9642-4509-B8FF-50F1D1431AB5}" srcId="{9178FB31-9FD7-4347-BB7C-FDC1B52ACB9B}" destId="{653DB95E-8F0C-47C0-8D9E-46F2DAB1210F}" srcOrd="3" destOrd="0" parTransId="{204E6201-2C77-4AE9-BB29-E8A8B65AF06D}" sibTransId="{2417E43B-4E9A-4F82-BCBE-6F67143987A3}"/>
    <dgm:cxn modelId="{140037E4-D4D5-48D4-8AF7-9E0805BAEF44}" type="presOf" srcId="{97B8F2CD-EFCF-4CBE-9EE6-99D65ABE9B10}" destId="{7A3F3C31-43E9-4E55-AC59-43E8A7B6BF6B}" srcOrd="0" destOrd="0" presId="urn:microsoft.com/office/officeart/2005/8/layout/lProcess2"/>
    <dgm:cxn modelId="{CBEE91FA-7DB0-46EA-9D5A-70B353A090D7}" type="presOf" srcId="{36362925-BC3F-4641-BE94-D360EB3E273D}" destId="{1F264170-07F4-419D-8847-4A05C3C8F741}" srcOrd="1" destOrd="0" presId="urn:microsoft.com/office/officeart/2005/8/layout/lProcess2"/>
    <dgm:cxn modelId="{9B77AFFD-2479-41BA-909B-82F74F499619}" type="presOf" srcId="{9178FB31-9FD7-4347-BB7C-FDC1B52ACB9B}" destId="{AAE7E16F-26C4-4409-AE45-70158467E808}" srcOrd="0" destOrd="0" presId="urn:microsoft.com/office/officeart/2005/8/layout/lProcess2"/>
    <dgm:cxn modelId="{A9FC7B1A-7E52-4EE4-A748-00897E8A9119}" type="presParOf" srcId="{AAE7E16F-26C4-4409-AE45-70158467E808}" destId="{F804E5B4-7A77-4DE4-A79B-44D979A7E205}" srcOrd="0" destOrd="0" presId="urn:microsoft.com/office/officeart/2005/8/layout/lProcess2"/>
    <dgm:cxn modelId="{E1CDF14E-84BD-4AB8-B5B3-B9C02DE3322A}" type="presParOf" srcId="{F804E5B4-7A77-4DE4-A79B-44D979A7E205}" destId="{226C8AC8-DBD2-4354-901F-9945528652E3}" srcOrd="0" destOrd="0" presId="urn:microsoft.com/office/officeart/2005/8/layout/lProcess2"/>
    <dgm:cxn modelId="{292A801E-C4AB-4FFA-A51A-0377B8B2E94F}" type="presParOf" srcId="{F804E5B4-7A77-4DE4-A79B-44D979A7E205}" destId="{178F53CC-8827-45F6-AA1C-CACB15EDDF78}" srcOrd="1" destOrd="0" presId="urn:microsoft.com/office/officeart/2005/8/layout/lProcess2"/>
    <dgm:cxn modelId="{82991D0E-BCA7-41E8-AF7E-25A4A72ACF16}" type="presParOf" srcId="{F804E5B4-7A77-4DE4-A79B-44D979A7E205}" destId="{BEEC6B32-3C52-4527-8DA4-F278022B1268}" srcOrd="2" destOrd="0" presId="urn:microsoft.com/office/officeart/2005/8/layout/lProcess2"/>
    <dgm:cxn modelId="{0ABD5D89-0929-4FB4-BCD8-5DB662714F49}" type="presParOf" srcId="{BEEC6B32-3C52-4527-8DA4-F278022B1268}" destId="{2DE26E6B-9405-42D6-B3C5-C2F1CF292AB8}" srcOrd="0" destOrd="0" presId="urn:microsoft.com/office/officeart/2005/8/layout/lProcess2"/>
    <dgm:cxn modelId="{A92D089F-2E92-4B20-B43E-CE2D830DB458}" type="presParOf" srcId="{2DE26E6B-9405-42D6-B3C5-C2F1CF292AB8}" destId="{A45E1EF0-8C45-42A7-8D16-890FF6D7817F}" srcOrd="0" destOrd="0" presId="urn:microsoft.com/office/officeart/2005/8/layout/lProcess2"/>
    <dgm:cxn modelId="{5A7970DA-9411-4BF3-B27C-65861E99AA30}" type="presParOf" srcId="{AAE7E16F-26C4-4409-AE45-70158467E808}" destId="{C85C97FD-2998-44CF-9778-F2D668D43DF9}" srcOrd="1" destOrd="0" presId="urn:microsoft.com/office/officeart/2005/8/layout/lProcess2"/>
    <dgm:cxn modelId="{BA4E52CF-A7F3-4D05-BE83-4DDA5663AE4F}" type="presParOf" srcId="{AAE7E16F-26C4-4409-AE45-70158467E808}" destId="{AFA8C44B-5199-482D-8EC2-3C312244FC49}" srcOrd="2" destOrd="0" presId="urn:microsoft.com/office/officeart/2005/8/layout/lProcess2"/>
    <dgm:cxn modelId="{0426AD3A-F00A-48C1-82CB-3E946045B9B5}" type="presParOf" srcId="{AFA8C44B-5199-482D-8EC2-3C312244FC49}" destId="{1D3043C0-C0FA-418B-8B00-F3B935570D36}" srcOrd="0" destOrd="0" presId="urn:microsoft.com/office/officeart/2005/8/layout/lProcess2"/>
    <dgm:cxn modelId="{26EB5989-9366-4763-B3B6-2E046E08941D}" type="presParOf" srcId="{AFA8C44B-5199-482D-8EC2-3C312244FC49}" destId="{2F6E9C22-5A66-457F-9878-2A8A2FE982D9}" srcOrd="1" destOrd="0" presId="urn:microsoft.com/office/officeart/2005/8/layout/lProcess2"/>
    <dgm:cxn modelId="{24150503-8000-4C05-9128-8E86A1C58B12}" type="presParOf" srcId="{AFA8C44B-5199-482D-8EC2-3C312244FC49}" destId="{D30A8B31-480C-4A5B-AA56-C2677AE48D28}" srcOrd="2" destOrd="0" presId="urn:microsoft.com/office/officeart/2005/8/layout/lProcess2"/>
    <dgm:cxn modelId="{3256ACF7-F932-4585-B607-CD7CCD53CA8F}" type="presParOf" srcId="{D30A8B31-480C-4A5B-AA56-C2677AE48D28}" destId="{05E4DB1B-3AEB-48C3-893A-38E76F0FCEC0}" srcOrd="0" destOrd="0" presId="urn:microsoft.com/office/officeart/2005/8/layout/lProcess2"/>
    <dgm:cxn modelId="{DE7A1840-5237-45BF-9410-D37ADB5FAE6D}" type="presParOf" srcId="{05E4DB1B-3AEB-48C3-893A-38E76F0FCEC0}" destId="{219FBF79-B19C-4245-A626-9587AD594619}" srcOrd="0" destOrd="0" presId="urn:microsoft.com/office/officeart/2005/8/layout/lProcess2"/>
    <dgm:cxn modelId="{E3FB6A92-7766-40FD-910C-6CE1ADE7D637}" type="presParOf" srcId="{AAE7E16F-26C4-4409-AE45-70158467E808}" destId="{582DD66A-F11A-4A77-9AC7-5685AD81098C}" srcOrd="3" destOrd="0" presId="urn:microsoft.com/office/officeart/2005/8/layout/lProcess2"/>
    <dgm:cxn modelId="{BABA6530-BC25-4C2E-9706-8160FD7AD8EE}" type="presParOf" srcId="{AAE7E16F-26C4-4409-AE45-70158467E808}" destId="{167B7CBD-6F60-4722-A932-7869E9FCB5BF}" srcOrd="4" destOrd="0" presId="urn:microsoft.com/office/officeart/2005/8/layout/lProcess2"/>
    <dgm:cxn modelId="{109F9D54-8DDF-4A7A-AB59-C8156E6EB6D5}" type="presParOf" srcId="{167B7CBD-6F60-4722-A932-7869E9FCB5BF}" destId="{DA5C8EA5-059C-4198-99F3-D88E73E09682}" srcOrd="0" destOrd="0" presId="urn:microsoft.com/office/officeart/2005/8/layout/lProcess2"/>
    <dgm:cxn modelId="{131C0C39-4B21-4D9E-BD31-91E3F60153FB}" type="presParOf" srcId="{167B7CBD-6F60-4722-A932-7869E9FCB5BF}" destId="{1F264170-07F4-419D-8847-4A05C3C8F741}" srcOrd="1" destOrd="0" presId="urn:microsoft.com/office/officeart/2005/8/layout/lProcess2"/>
    <dgm:cxn modelId="{2EABF122-85B1-4CB8-AA1E-BC78C8E0093D}" type="presParOf" srcId="{167B7CBD-6F60-4722-A932-7869E9FCB5BF}" destId="{EC9B34BB-871A-4FEB-BDB1-237F99C1EBC8}" srcOrd="2" destOrd="0" presId="urn:microsoft.com/office/officeart/2005/8/layout/lProcess2"/>
    <dgm:cxn modelId="{05E3AFA7-BA14-4241-A0E5-995139593ADF}" type="presParOf" srcId="{EC9B34BB-871A-4FEB-BDB1-237F99C1EBC8}" destId="{955EA0DE-BC58-4439-BCBB-BD450A76960F}" srcOrd="0" destOrd="0" presId="urn:microsoft.com/office/officeart/2005/8/layout/lProcess2"/>
    <dgm:cxn modelId="{0D334CB4-FB46-442E-8AC9-DA3B90E0E9C9}" type="presParOf" srcId="{955EA0DE-BC58-4439-BCBB-BD450A76960F}" destId="{099122B1-1B2D-4B0B-897A-477F810BC2D2}" srcOrd="0" destOrd="0" presId="urn:microsoft.com/office/officeart/2005/8/layout/lProcess2"/>
    <dgm:cxn modelId="{9CE96089-3C6A-477A-8452-41B057A222C0}" type="presParOf" srcId="{AAE7E16F-26C4-4409-AE45-70158467E808}" destId="{FF99946A-D878-4662-91CD-0E5876DDA8D1}" srcOrd="5" destOrd="0" presId="urn:microsoft.com/office/officeart/2005/8/layout/lProcess2"/>
    <dgm:cxn modelId="{EEC6D450-DB4E-45EE-BB00-91550B3444D4}" type="presParOf" srcId="{AAE7E16F-26C4-4409-AE45-70158467E808}" destId="{CCBFAB09-68D7-4AFC-ABA8-06AF50A91DC0}" srcOrd="6" destOrd="0" presId="urn:microsoft.com/office/officeart/2005/8/layout/lProcess2"/>
    <dgm:cxn modelId="{0D6ADA72-68B2-4707-AB3D-E03777C5CD65}" type="presParOf" srcId="{CCBFAB09-68D7-4AFC-ABA8-06AF50A91DC0}" destId="{E0CA4708-33CE-4F6B-BFB4-F9E84B63F023}" srcOrd="0" destOrd="0" presId="urn:microsoft.com/office/officeart/2005/8/layout/lProcess2"/>
    <dgm:cxn modelId="{0B12C2AC-32AB-4E5C-B605-54BA2941E59C}" type="presParOf" srcId="{CCBFAB09-68D7-4AFC-ABA8-06AF50A91DC0}" destId="{6E07B463-22EA-4BB5-9172-D7D3DFC78C34}" srcOrd="1" destOrd="0" presId="urn:microsoft.com/office/officeart/2005/8/layout/lProcess2"/>
    <dgm:cxn modelId="{935C30AC-AC2F-43C0-8815-4C86BBAB0DA8}" type="presParOf" srcId="{CCBFAB09-68D7-4AFC-ABA8-06AF50A91DC0}" destId="{7441126D-8218-4255-825B-4476F8C4EFCE}" srcOrd="2" destOrd="0" presId="urn:microsoft.com/office/officeart/2005/8/layout/lProcess2"/>
    <dgm:cxn modelId="{9E5D92C8-AB4C-4201-8055-D27E92ACCE11}" type="presParOf" srcId="{7441126D-8218-4255-825B-4476F8C4EFCE}" destId="{B8A82B27-610F-488B-8098-2D38152C8770}" srcOrd="0" destOrd="0" presId="urn:microsoft.com/office/officeart/2005/8/layout/lProcess2"/>
    <dgm:cxn modelId="{EED0C4E8-6798-4619-B15D-50BF7C1F1BDD}" type="presParOf" srcId="{B8A82B27-610F-488B-8098-2D38152C8770}" destId="{7A3F3C31-43E9-4E55-AC59-43E8A7B6BF6B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822CE9E-1244-4BFE-BB5F-AF12D0A96E9E}" type="doc">
      <dgm:prSet loTypeId="urn:microsoft.com/office/officeart/2005/8/layout/hList7" loCatId="list" qsTypeId="urn:microsoft.com/office/officeart/2005/8/quickstyle/simple1" qsCatId="simple" csTypeId="urn:microsoft.com/office/officeart/2005/8/colors/colorful3" csCatId="colorful" phldr="1"/>
      <dgm:spPr/>
    </dgm:pt>
    <dgm:pt modelId="{52589318-ECE7-4AF2-A971-76DB886CCB2C}">
      <dgm:prSet phldrT="[Text]" custT="1"/>
      <dgm:spPr/>
      <dgm:t>
        <a:bodyPr/>
        <a:lstStyle/>
        <a:p>
          <a:r>
            <a:rPr lang="en-IN" sz="1400" b="1" dirty="0">
              <a:solidFill>
                <a:schemeClr val="tx1"/>
              </a:solidFill>
              <a:latin typeface="+mj-lt"/>
            </a:rPr>
            <a:t>To book tickets online at anytime from anywhere</a:t>
          </a:r>
        </a:p>
      </dgm:t>
    </dgm:pt>
    <dgm:pt modelId="{888DA1E5-82B1-442F-83BF-C70F89F0537A}" type="parTrans" cxnId="{18E353FD-6DD3-41F2-84FD-B3EE62EAF2AC}">
      <dgm:prSet/>
      <dgm:spPr/>
      <dgm:t>
        <a:bodyPr/>
        <a:lstStyle/>
        <a:p>
          <a:endParaRPr lang="en-IN"/>
        </a:p>
      </dgm:t>
    </dgm:pt>
    <dgm:pt modelId="{2C468538-B295-43CC-8705-CCAECAD815AD}" type="sibTrans" cxnId="{18E353FD-6DD3-41F2-84FD-B3EE62EAF2AC}">
      <dgm:prSet/>
      <dgm:spPr/>
      <dgm:t>
        <a:bodyPr/>
        <a:lstStyle/>
        <a:p>
          <a:endParaRPr lang="en-IN"/>
        </a:p>
      </dgm:t>
    </dgm:pt>
    <dgm:pt modelId="{A5B71EA5-E523-43B6-B704-B117E2249B03}">
      <dgm:prSet phldrT="[Text]" custT="1"/>
      <dgm:spPr/>
      <dgm:t>
        <a:bodyPr/>
        <a:lstStyle/>
        <a:p>
          <a:r>
            <a:rPr lang="en-IN" sz="1400" b="1" dirty="0">
              <a:solidFill>
                <a:schemeClr val="tx1"/>
              </a:solidFill>
              <a:latin typeface="+mj-lt"/>
            </a:rPr>
            <a:t>To select desired seats</a:t>
          </a:r>
        </a:p>
      </dgm:t>
    </dgm:pt>
    <dgm:pt modelId="{9F588D1C-119C-4E31-A553-63BA86ECDACD}" type="parTrans" cxnId="{09C874F9-E68E-448E-9F95-F20903740129}">
      <dgm:prSet/>
      <dgm:spPr/>
      <dgm:t>
        <a:bodyPr/>
        <a:lstStyle/>
        <a:p>
          <a:endParaRPr lang="en-IN"/>
        </a:p>
      </dgm:t>
    </dgm:pt>
    <dgm:pt modelId="{46733ADC-1841-4901-AD96-4576411C599C}" type="sibTrans" cxnId="{09C874F9-E68E-448E-9F95-F20903740129}">
      <dgm:prSet/>
      <dgm:spPr/>
      <dgm:t>
        <a:bodyPr/>
        <a:lstStyle/>
        <a:p>
          <a:endParaRPr lang="en-IN"/>
        </a:p>
      </dgm:t>
    </dgm:pt>
    <dgm:pt modelId="{67952339-5058-43B2-976A-E0E549926A2F}">
      <dgm:prSet phldrT="[Text]" custT="1"/>
      <dgm:spPr/>
      <dgm:t>
        <a:bodyPr/>
        <a:lstStyle/>
        <a:p>
          <a:r>
            <a:rPr lang="en-IN" sz="1400" b="1" dirty="0">
              <a:solidFill>
                <a:schemeClr val="tx1"/>
              </a:solidFill>
              <a:latin typeface="+mj-lt"/>
            </a:rPr>
            <a:t>To select desired theatre</a:t>
          </a:r>
        </a:p>
      </dgm:t>
    </dgm:pt>
    <dgm:pt modelId="{62D9453E-A4DC-45C2-959D-62BEFAFDE94E}" type="parTrans" cxnId="{52E981AF-CC23-409B-9757-4A8D4C4C5781}">
      <dgm:prSet/>
      <dgm:spPr/>
      <dgm:t>
        <a:bodyPr/>
        <a:lstStyle/>
        <a:p>
          <a:endParaRPr lang="en-IN"/>
        </a:p>
      </dgm:t>
    </dgm:pt>
    <dgm:pt modelId="{5069FF6A-D877-4C6C-BFDC-9CE28CB5EF92}" type="sibTrans" cxnId="{52E981AF-CC23-409B-9757-4A8D4C4C5781}">
      <dgm:prSet/>
      <dgm:spPr/>
      <dgm:t>
        <a:bodyPr/>
        <a:lstStyle/>
        <a:p>
          <a:endParaRPr lang="en-IN"/>
        </a:p>
      </dgm:t>
    </dgm:pt>
    <dgm:pt modelId="{45A3FB33-5B18-465B-9011-A57D52B42479}">
      <dgm:prSet phldrT="[Text]" custT="1"/>
      <dgm:spPr/>
      <dgm:t>
        <a:bodyPr/>
        <a:lstStyle/>
        <a:p>
          <a:r>
            <a:rPr lang="en-IN" sz="1400" b="1" dirty="0">
              <a:solidFill>
                <a:schemeClr val="tx1"/>
              </a:solidFill>
              <a:latin typeface="+mj-lt"/>
            </a:rPr>
            <a:t>Can book any number of tickets</a:t>
          </a:r>
        </a:p>
      </dgm:t>
    </dgm:pt>
    <dgm:pt modelId="{26B967F1-88E0-4441-9B81-3837DBB58CB5}" type="parTrans" cxnId="{8DF9DF0C-24DA-4D85-B306-0B7818697B9F}">
      <dgm:prSet/>
      <dgm:spPr/>
      <dgm:t>
        <a:bodyPr/>
        <a:lstStyle/>
        <a:p>
          <a:endParaRPr lang="en-IN"/>
        </a:p>
      </dgm:t>
    </dgm:pt>
    <dgm:pt modelId="{B01016FB-9942-4EC4-9C2E-A6EA41BD0B9A}" type="sibTrans" cxnId="{8DF9DF0C-24DA-4D85-B306-0B7818697B9F}">
      <dgm:prSet/>
      <dgm:spPr/>
      <dgm:t>
        <a:bodyPr/>
        <a:lstStyle/>
        <a:p>
          <a:endParaRPr lang="en-IN"/>
        </a:p>
      </dgm:t>
    </dgm:pt>
    <dgm:pt modelId="{CA0A5D14-1FA0-495A-8A60-CFBB2324F5DE}">
      <dgm:prSet phldrT="[Text]" custT="1"/>
      <dgm:spPr/>
      <dgm:t>
        <a:bodyPr/>
        <a:lstStyle/>
        <a:p>
          <a:r>
            <a:rPr lang="en-IN" sz="1400" b="1" dirty="0">
              <a:solidFill>
                <a:schemeClr val="tx1"/>
              </a:solidFill>
              <a:latin typeface="+mj-lt"/>
            </a:rPr>
            <a:t>To manage movie details</a:t>
          </a:r>
        </a:p>
      </dgm:t>
    </dgm:pt>
    <dgm:pt modelId="{4B5831FA-DAD4-4963-942C-DB9A680C191C}" type="parTrans" cxnId="{1E726CFA-5956-4355-9AE7-9AAA9A27C7FC}">
      <dgm:prSet/>
      <dgm:spPr/>
      <dgm:t>
        <a:bodyPr/>
        <a:lstStyle/>
        <a:p>
          <a:endParaRPr lang="en-IN"/>
        </a:p>
      </dgm:t>
    </dgm:pt>
    <dgm:pt modelId="{262C8593-B9CC-465F-8D13-AA58ADE395CF}" type="sibTrans" cxnId="{1E726CFA-5956-4355-9AE7-9AAA9A27C7FC}">
      <dgm:prSet/>
      <dgm:spPr/>
      <dgm:t>
        <a:bodyPr/>
        <a:lstStyle/>
        <a:p>
          <a:endParaRPr lang="en-IN"/>
        </a:p>
      </dgm:t>
    </dgm:pt>
    <dgm:pt modelId="{64D752F0-11D2-4616-BD88-63DBF00FF92F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400" b="1" dirty="0">
              <a:solidFill>
                <a:schemeClr val="tx1"/>
              </a:solidFill>
              <a:latin typeface="+mj-lt"/>
              <a:cs typeface="Times New Roman" panose="02020603050405020304" pitchFamily="18" charset="0"/>
            </a:rPr>
            <a:t>To build an application that reduces the manual work for managing the movie, ticket, booking, customer</a:t>
          </a:r>
          <a:r>
            <a:rPr lang="en-US" sz="1400" b="1" dirty="0">
              <a:latin typeface="+mj-lt"/>
              <a:cs typeface="Times New Roman" panose="02020603050405020304" pitchFamily="18" charset="0"/>
            </a:rPr>
            <a:t>.</a:t>
          </a:r>
          <a:endParaRPr lang="en-IN" sz="1400" b="1" dirty="0">
            <a:latin typeface="+mj-lt"/>
          </a:endParaRPr>
        </a:p>
      </dgm:t>
    </dgm:pt>
    <dgm:pt modelId="{6C8C81BE-897C-4BAD-AF89-DE434E66F823}" type="parTrans" cxnId="{1D55931E-4EA3-4384-9330-0311713CAD67}">
      <dgm:prSet/>
      <dgm:spPr/>
      <dgm:t>
        <a:bodyPr/>
        <a:lstStyle/>
        <a:p>
          <a:endParaRPr lang="en-IN"/>
        </a:p>
      </dgm:t>
    </dgm:pt>
    <dgm:pt modelId="{03190F5C-1A9E-44C9-8C72-6BF58C96BF49}" type="sibTrans" cxnId="{1D55931E-4EA3-4384-9330-0311713CAD67}">
      <dgm:prSet/>
      <dgm:spPr/>
      <dgm:t>
        <a:bodyPr/>
        <a:lstStyle/>
        <a:p>
          <a:endParaRPr lang="en-IN"/>
        </a:p>
      </dgm:t>
    </dgm:pt>
    <dgm:pt modelId="{4BEC80D0-6513-4FFE-933D-76C7086C806D}" type="pres">
      <dgm:prSet presAssocID="{9822CE9E-1244-4BFE-BB5F-AF12D0A96E9E}" presName="Name0" presStyleCnt="0">
        <dgm:presLayoutVars>
          <dgm:dir/>
          <dgm:resizeHandles val="exact"/>
        </dgm:presLayoutVars>
      </dgm:prSet>
      <dgm:spPr/>
    </dgm:pt>
    <dgm:pt modelId="{A35C6381-71C9-43DE-9EE7-F9A1245FF556}" type="pres">
      <dgm:prSet presAssocID="{9822CE9E-1244-4BFE-BB5F-AF12D0A96E9E}" presName="fgShape" presStyleLbl="fgShp" presStyleIdx="0" presStyleCnt="1"/>
      <dgm:spPr/>
    </dgm:pt>
    <dgm:pt modelId="{E3458BE8-B0BE-45B6-8E78-8DA0F6E0F21C}" type="pres">
      <dgm:prSet presAssocID="{9822CE9E-1244-4BFE-BB5F-AF12D0A96E9E}" presName="linComp" presStyleCnt="0"/>
      <dgm:spPr/>
    </dgm:pt>
    <dgm:pt modelId="{3BF039FD-FC30-43F5-9B7E-908AB4FF2500}" type="pres">
      <dgm:prSet presAssocID="{52589318-ECE7-4AF2-A971-76DB886CCB2C}" presName="compNode" presStyleCnt="0"/>
      <dgm:spPr/>
    </dgm:pt>
    <dgm:pt modelId="{CB480F8D-BD9A-4519-BE70-1138470C3516}" type="pres">
      <dgm:prSet presAssocID="{52589318-ECE7-4AF2-A971-76DB886CCB2C}" presName="bkgdShape" presStyleLbl="node1" presStyleIdx="0" presStyleCnt="6"/>
      <dgm:spPr/>
    </dgm:pt>
    <dgm:pt modelId="{9D3D948F-BC4F-4B9E-B29B-90B94CBD9FD8}" type="pres">
      <dgm:prSet presAssocID="{52589318-ECE7-4AF2-A971-76DB886CCB2C}" presName="nodeTx" presStyleLbl="node1" presStyleIdx="0" presStyleCnt="6">
        <dgm:presLayoutVars>
          <dgm:bulletEnabled val="1"/>
        </dgm:presLayoutVars>
      </dgm:prSet>
      <dgm:spPr/>
    </dgm:pt>
    <dgm:pt modelId="{5E663615-01CB-4C26-A1B7-2370B5286F81}" type="pres">
      <dgm:prSet presAssocID="{52589318-ECE7-4AF2-A971-76DB886CCB2C}" presName="invisiNode" presStyleLbl="node1" presStyleIdx="0" presStyleCnt="6"/>
      <dgm:spPr/>
    </dgm:pt>
    <dgm:pt modelId="{F1406E8E-2D1B-4B07-9C30-3FA332D9AD95}" type="pres">
      <dgm:prSet presAssocID="{52589318-ECE7-4AF2-A971-76DB886CCB2C}" presName="imagNode" presStyleLbl="fgImgPlace1" presStyleIdx="0" presStyleCnt="6"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EC3FE658-0C2A-4F8B-AEF0-F0F7EA4EF193}" type="pres">
      <dgm:prSet presAssocID="{2C468538-B295-43CC-8705-CCAECAD815AD}" presName="sibTrans" presStyleLbl="sibTrans2D1" presStyleIdx="0" presStyleCnt="0"/>
      <dgm:spPr/>
    </dgm:pt>
    <dgm:pt modelId="{41124FC7-A69A-482A-8AAD-E197B0E5B48E}" type="pres">
      <dgm:prSet presAssocID="{A5B71EA5-E523-43B6-B704-B117E2249B03}" presName="compNode" presStyleCnt="0"/>
      <dgm:spPr/>
    </dgm:pt>
    <dgm:pt modelId="{6B6EB991-6769-4AFA-9630-05B9807AAA1C}" type="pres">
      <dgm:prSet presAssocID="{A5B71EA5-E523-43B6-B704-B117E2249B03}" presName="bkgdShape" presStyleLbl="node1" presStyleIdx="1" presStyleCnt="6"/>
      <dgm:spPr/>
    </dgm:pt>
    <dgm:pt modelId="{EEC669A2-DE24-48B2-868E-4A3E0B9297BA}" type="pres">
      <dgm:prSet presAssocID="{A5B71EA5-E523-43B6-B704-B117E2249B03}" presName="nodeTx" presStyleLbl="node1" presStyleIdx="1" presStyleCnt="6">
        <dgm:presLayoutVars>
          <dgm:bulletEnabled val="1"/>
        </dgm:presLayoutVars>
      </dgm:prSet>
      <dgm:spPr/>
    </dgm:pt>
    <dgm:pt modelId="{B073AE91-ACEC-4807-99D2-804D768F4DB2}" type="pres">
      <dgm:prSet presAssocID="{A5B71EA5-E523-43B6-B704-B117E2249B03}" presName="invisiNode" presStyleLbl="node1" presStyleIdx="1" presStyleCnt="6"/>
      <dgm:spPr/>
    </dgm:pt>
    <dgm:pt modelId="{C182286B-8F46-49C8-9CF5-17582F924023}" type="pres">
      <dgm:prSet presAssocID="{A5B71EA5-E523-43B6-B704-B117E2249B03}" presName="imagNode" presStyleLbl="fgImgPlace1" presStyleIdx="1" presStyleCnt="6"/>
      <dgm:spPr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</dgm:spPr>
    </dgm:pt>
    <dgm:pt modelId="{A16A01E9-539F-41DD-9E2C-CA5EDF5F9B48}" type="pres">
      <dgm:prSet presAssocID="{46733ADC-1841-4901-AD96-4576411C599C}" presName="sibTrans" presStyleLbl="sibTrans2D1" presStyleIdx="0" presStyleCnt="0"/>
      <dgm:spPr/>
    </dgm:pt>
    <dgm:pt modelId="{9EEC5B16-1C6C-498B-BED9-47E264496077}" type="pres">
      <dgm:prSet presAssocID="{67952339-5058-43B2-976A-E0E549926A2F}" presName="compNode" presStyleCnt="0"/>
      <dgm:spPr/>
    </dgm:pt>
    <dgm:pt modelId="{B6E13E30-BA88-4206-B0EA-018B0E3E9F1A}" type="pres">
      <dgm:prSet presAssocID="{67952339-5058-43B2-976A-E0E549926A2F}" presName="bkgdShape" presStyleLbl="node1" presStyleIdx="2" presStyleCnt="6"/>
      <dgm:spPr/>
    </dgm:pt>
    <dgm:pt modelId="{66091A65-79FD-44EE-9C35-A366B9C84BD8}" type="pres">
      <dgm:prSet presAssocID="{67952339-5058-43B2-976A-E0E549926A2F}" presName="nodeTx" presStyleLbl="node1" presStyleIdx="2" presStyleCnt="6">
        <dgm:presLayoutVars>
          <dgm:bulletEnabled val="1"/>
        </dgm:presLayoutVars>
      </dgm:prSet>
      <dgm:spPr/>
    </dgm:pt>
    <dgm:pt modelId="{F1A61990-CA43-45BE-AADF-C193836DDB31}" type="pres">
      <dgm:prSet presAssocID="{67952339-5058-43B2-976A-E0E549926A2F}" presName="invisiNode" presStyleLbl="node1" presStyleIdx="2" presStyleCnt="6"/>
      <dgm:spPr/>
    </dgm:pt>
    <dgm:pt modelId="{1F22BB6E-0E53-4950-AC34-1AF316476495}" type="pres">
      <dgm:prSet presAssocID="{67952339-5058-43B2-976A-E0E549926A2F}" presName="imagNode" presStyleLbl="fgImgPlace1" presStyleIdx="2" presStyleCnt="6"/>
      <dgm:spPr>
        <a:blipFill>
          <a:blip xmlns:r="http://schemas.openxmlformats.org/officeDocument/2006/relationships" r:embed="rId3"/>
          <a:srcRect/>
          <a:stretch>
            <a:fillRect l="-25000" r="-25000"/>
          </a:stretch>
        </a:blipFill>
      </dgm:spPr>
    </dgm:pt>
    <dgm:pt modelId="{EF4C26E5-8649-4BB4-B0AE-60EEDDF6764D}" type="pres">
      <dgm:prSet presAssocID="{5069FF6A-D877-4C6C-BFDC-9CE28CB5EF92}" presName="sibTrans" presStyleLbl="sibTrans2D1" presStyleIdx="0" presStyleCnt="0"/>
      <dgm:spPr/>
    </dgm:pt>
    <dgm:pt modelId="{96CC0AAB-8F13-45ED-9919-11386F0ABF29}" type="pres">
      <dgm:prSet presAssocID="{45A3FB33-5B18-465B-9011-A57D52B42479}" presName="compNode" presStyleCnt="0"/>
      <dgm:spPr/>
    </dgm:pt>
    <dgm:pt modelId="{972EDC40-A97D-4EF4-B6DE-25AB9132692D}" type="pres">
      <dgm:prSet presAssocID="{45A3FB33-5B18-465B-9011-A57D52B42479}" presName="bkgdShape" presStyleLbl="node1" presStyleIdx="3" presStyleCnt="6"/>
      <dgm:spPr/>
    </dgm:pt>
    <dgm:pt modelId="{D2540301-2BCB-4F45-A200-70E0E1D9FF0D}" type="pres">
      <dgm:prSet presAssocID="{45A3FB33-5B18-465B-9011-A57D52B42479}" presName="nodeTx" presStyleLbl="node1" presStyleIdx="3" presStyleCnt="6">
        <dgm:presLayoutVars>
          <dgm:bulletEnabled val="1"/>
        </dgm:presLayoutVars>
      </dgm:prSet>
      <dgm:spPr/>
    </dgm:pt>
    <dgm:pt modelId="{91556655-7036-4795-931F-50179B2087AE}" type="pres">
      <dgm:prSet presAssocID="{45A3FB33-5B18-465B-9011-A57D52B42479}" presName="invisiNode" presStyleLbl="node1" presStyleIdx="3" presStyleCnt="6"/>
      <dgm:spPr/>
    </dgm:pt>
    <dgm:pt modelId="{C08F588A-6F0D-4DEE-8F83-C6B4B7C13435}" type="pres">
      <dgm:prSet presAssocID="{45A3FB33-5B18-465B-9011-A57D52B42479}" presName="imagNode" presStyleLbl="fgImgPlace1" presStyleIdx="3" presStyleCnt="6"/>
      <dgm:spPr>
        <a:blipFill>
          <a:blip xmlns:r="http://schemas.openxmlformats.org/officeDocument/2006/relationships" r:embed="rId4"/>
          <a:srcRect/>
          <a:stretch>
            <a:fillRect l="-30000" r="-30000"/>
          </a:stretch>
        </a:blipFill>
      </dgm:spPr>
    </dgm:pt>
    <dgm:pt modelId="{506D4BDA-9160-4A0C-9D83-A5CB48C3A7D8}" type="pres">
      <dgm:prSet presAssocID="{B01016FB-9942-4EC4-9C2E-A6EA41BD0B9A}" presName="sibTrans" presStyleLbl="sibTrans2D1" presStyleIdx="0" presStyleCnt="0"/>
      <dgm:spPr/>
    </dgm:pt>
    <dgm:pt modelId="{B4F33FB8-3023-4F25-B3B3-A411019C81AA}" type="pres">
      <dgm:prSet presAssocID="{CA0A5D14-1FA0-495A-8A60-CFBB2324F5DE}" presName="compNode" presStyleCnt="0"/>
      <dgm:spPr/>
    </dgm:pt>
    <dgm:pt modelId="{6B0D4029-4A36-416A-A9F0-95CC867D9613}" type="pres">
      <dgm:prSet presAssocID="{CA0A5D14-1FA0-495A-8A60-CFBB2324F5DE}" presName="bkgdShape" presStyleLbl="node1" presStyleIdx="4" presStyleCnt="6"/>
      <dgm:spPr/>
    </dgm:pt>
    <dgm:pt modelId="{947C8A38-EB3E-4906-9E58-0C83E50FA66B}" type="pres">
      <dgm:prSet presAssocID="{CA0A5D14-1FA0-495A-8A60-CFBB2324F5DE}" presName="nodeTx" presStyleLbl="node1" presStyleIdx="4" presStyleCnt="6">
        <dgm:presLayoutVars>
          <dgm:bulletEnabled val="1"/>
        </dgm:presLayoutVars>
      </dgm:prSet>
      <dgm:spPr/>
    </dgm:pt>
    <dgm:pt modelId="{899B8B4C-8327-4EDF-B467-1B7C5C1B5A59}" type="pres">
      <dgm:prSet presAssocID="{CA0A5D14-1FA0-495A-8A60-CFBB2324F5DE}" presName="invisiNode" presStyleLbl="node1" presStyleIdx="4" presStyleCnt="6"/>
      <dgm:spPr/>
    </dgm:pt>
    <dgm:pt modelId="{B692D673-7B52-428F-865B-FDDAEC4CD8ED}" type="pres">
      <dgm:prSet presAssocID="{CA0A5D14-1FA0-495A-8A60-CFBB2324F5DE}" presName="imagNode" presStyleLbl="fgImgPlace1" presStyleIdx="4" presStyleCnt="6"/>
      <dgm:spPr>
        <a:blipFill>
          <a:blip xmlns:r="http://schemas.openxmlformats.org/officeDocument/2006/relationships" r:embed="rId5"/>
          <a:srcRect/>
          <a:stretch>
            <a:fillRect t="-25000" b="-25000"/>
          </a:stretch>
        </a:blipFill>
      </dgm:spPr>
    </dgm:pt>
    <dgm:pt modelId="{CE603CFC-3A52-41F1-88BF-51D591B06B25}" type="pres">
      <dgm:prSet presAssocID="{262C8593-B9CC-465F-8D13-AA58ADE395CF}" presName="sibTrans" presStyleLbl="sibTrans2D1" presStyleIdx="0" presStyleCnt="0"/>
      <dgm:spPr/>
    </dgm:pt>
    <dgm:pt modelId="{C4F2FEC9-FB9B-4303-ACDF-AFFAA62BAA1E}" type="pres">
      <dgm:prSet presAssocID="{64D752F0-11D2-4616-BD88-63DBF00FF92F}" presName="compNode" presStyleCnt="0"/>
      <dgm:spPr/>
    </dgm:pt>
    <dgm:pt modelId="{3219B4E5-0D6F-4A97-B66B-DC25E8B9178E}" type="pres">
      <dgm:prSet presAssocID="{64D752F0-11D2-4616-BD88-63DBF00FF92F}" presName="bkgdShape" presStyleLbl="node1" presStyleIdx="5" presStyleCnt="6"/>
      <dgm:spPr/>
    </dgm:pt>
    <dgm:pt modelId="{C69E255B-38D3-4466-9A48-60BB9D12295F}" type="pres">
      <dgm:prSet presAssocID="{64D752F0-11D2-4616-BD88-63DBF00FF92F}" presName="nodeTx" presStyleLbl="node1" presStyleIdx="5" presStyleCnt="6">
        <dgm:presLayoutVars>
          <dgm:bulletEnabled val="1"/>
        </dgm:presLayoutVars>
      </dgm:prSet>
      <dgm:spPr/>
    </dgm:pt>
    <dgm:pt modelId="{A8FAB9AB-DC32-4BC5-BBB7-6A3F1A9628AB}" type="pres">
      <dgm:prSet presAssocID="{64D752F0-11D2-4616-BD88-63DBF00FF92F}" presName="invisiNode" presStyleLbl="node1" presStyleIdx="5" presStyleCnt="6"/>
      <dgm:spPr/>
    </dgm:pt>
    <dgm:pt modelId="{1EAED8CA-BD54-4EF5-AE9C-7E3D629B3986}" type="pres">
      <dgm:prSet presAssocID="{64D752F0-11D2-4616-BD88-63DBF00FF92F}" presName="imagNode" presStyleLbl="fgImgPlace1" presStyleIdx="5" presStyleCnt="6"/>
      <dgm:spPr>
        <a:blipFill>
          <a:blip xmlns:r="http://schemas.openxmlformats.org/officeDocument/2006/relationships" r:embed="rId6"/>
          <a:srcRect/>
          <a:stretch>
            <a:fillRect l="-25000" r="-25000"/>
          </a:stretch>
        </a:blipFill>
      </dgm:spPr>
    </dgm:pt>
  </dgm:ptLst>
  <dgm:cxnLst>
    <dgm:cxn modelId="{8DF9DF0C-24DA-4D85-B306-0B7818697B9F}" srcId="{9822CE9E-1244-4BFE-BB5F-AF12D0A96E9E}" destId="{45A3FB33-5B18-465B-9011-A57D52B42479}" srcOrd="3" destOrd="0" parTransId="{26B967F1-88E0-4441-9B81-3837DBB58CB5}" sibTransId="{B01016FB-9942-4EC4-9C2E-A6EA41BD0B9A}"/>
    <dgm:cxn modelId="{D8161C0D-D299-4C46-9D55-417EEE2345C0}" type="presOf" srcId="{9822CE9E-1244-4BFE-BB5F-AF12D0A96E9E}" destId="{4BEC80D0-6513-4FFE-933D-76C7086C806D}" srcOrd="0" destOrd="0" presId="urn:microsoft.com/office/officeart/2005/8/layout/hList7"/>
    <dgm:cxn modelId="{1D55931E-4EA3-4384-9330-0311713CAD67}" srcId="{9822CE9E-1244-4BFE-BB5F-AF12D0A96E9E}" destId="{64D752F0-11D2-4616-BD88-63DBF00FF92F}" srcOrd="5" destOrd="0" parTransId="{6C8C81BE-897C-4BAD-AF89-DE434E66F823}" sibTransId="{03190F5C-1A9E-44C9-8C72-6BF58C96BF49}"/>
    <dgm:cxn modelId="{DC344222-BF3B-441C-AFE0-DA8AFB18B8E3}" type="presOf" srcId="{A5B71EA5-E523-43B6-B704-B117E2249B03}" destId="{EEC669A2-DE24-48B2-868E-4A3E0B9297BA}" srcOrd="1" destOrd="0" presId="urn:microsoft.com/office/officeart/2005/8/layout/hList7"/>
    <dgm:cxn modelId="{EC908C22-F674-45C5-97AD-EFCF0A924698}" type="presOf" srcId="{A5B71EA5-E523-43B6-B704-B117E2249B03}" destId="{6B6EB991-6769-4AFA-9630-05B9807AAA1C}" srcOrd="0" destOrd="0" presId="urn:microsoft.com/office/officeart/2005/8/layout/hList7"/>
    <dgm:cxn modelId="{9664F227-A65E-4A41-B318-87651E60F321}" type="presOf" srcId="{67952339-5058-43B2-976A-E0E549926A2F}" destId="{66091A65-79FD-44EE-9C35-A366B9C84BD8}" srcOrd="1" destOrd="0" presId="urn:microsoft.com/office/officeart/2005/8/layout/hList7"/>
    <dgm:cxn modelId="{95BB673A-79A2-4D3F-8744-723C46248E4F}" type="presOf" srcId="{67952339-5058-43B2-976A-E0E549926A2F}" destId="{B6E13E30-BA88-4206-B0EA-018B0E3E9F1A}" srcOrd="0" destOrd="0" presId="urn:microsoft.com/office/officeart/2005/8/layout/hList7"/>
    <dgm:cxn modelId="{B421ED5B-69F8-4224-A23E-CF513017A658}" type="presOf" srcId="{B01016FB-9942-4EC4-9C2E-A6EA41BD0B9A}" destId="{506D4BDA-9160-4A0C-9D83-A5CB48C3A7D8}" srcOrd="0" destOrd="0" presId="urn:microsoft.com/office/officeart/2005/8/layout/hList7"/>
    <dgm:cxn modelId="{1E195B61-A176-47C6-B49C-35C5526B0565}" type="presOf" srcId="{52589318-ECE7-4AF2-A971-76DB886CCB2C}" destId="{9D3D948F-BC4F-4B9E-B29B-90B94CBD9FD8}" srcOrd="1" destOrd="0" presId="urn:microsoft.com/office/officeart/2005/8/layout/hList7"/>
    <dgm:cxn modelId="{8A7AE964-ACA5-4C92-BB75-D15CE733953D}" type="presOf" srcId="{64D752F0-11D2-4616-BD88-63DBF00FF92F}" destId="{C69E255B-38D3-4466-9A48-60BB9D12295F}" srcOrd="1" destOrd="0" presId="urn:microsoft.com/office/officeart/2005/8/layout/hList7"/>
    <dgm:cxn modelId="{C6767E65-CE12-4DB6-ACD3-5745B6E4263E}" type="presOf" srcId="{45A3FB33-5B18-465B-9011-A57D52B42479}" destId="{972EDC40-A97D-4EF4-B6DE-25AB9132692D}" srcOrd="0" destOrd="0" presId="urn:microsoft.com/office/officeart/2005/8/layout/hList7"/>
    <dgm:cxn modelId="{4E09DE79-5AAE-4227-BCE7-32843574BC46}" type="presOf" srcId="{46733ADC-1841-4901-AD96-4576411C599C}" destId="{A16A01E9-539F-41DD-9E2C-CA5EDF5F9B48}" srcOrd="0" destOrd="0" presId="urn:microsoft.com/office/officeart/2005/8/layout/hList7"/>
    <dgm:cxn modelId="{AF07227F-0F4A-43ED-8FD3-9B9078EA6C6B}" type="presOf" srcId="{CA0A5D14-1FA0-495A-8A60-CFBB2324F5DE}" destId="{6B0D4029-4A36-416A-A9F0-95CC867D9613}" srcOrd="0" destOrd="0" presId="urn:microsoft.com/office/officeart/2005/8/layout/hList7"/>
    <dgm:cxn modelId="{143EBF93-FDF5-4324-97F8-5AFB746ACF15}" type="presOf" srcId="{45A3FB33-5B18-465B-9011-A57D52B42479}" destId="{D2540301-2BCB-4F45-A200-70E0E1D9FF0D}" srcOrd="1" destOrd="0" presId="urn:microsoft.com/office/officeart/2005/8/layout/hList7"/>
    <dgm:cxn modelId="{C365259C-2939-4B02-9AC3-E8F8B8D7CBD9}" type="presOf" srcId="{5069FF6A-D877-4C6C-BFDC-9CE28CB5EF92}" destId="{EF4C26E5-8649-4BB4-B0AE-60EEDDF6764D}" srcOrd="0" destOrd="0" presId="urn:microsoft.com/office/officeart/2005/8/layout/hList7"/>
    <dgm:cxn modelId="{2540BFA2-729C-4942-8A19-4F61D3A47372}" type="presOf" srcId="{262C8593-B9CC-465F-8D13-AA58ADE395CF}" destId="{CE603CFC-3A52-41F1-88BF-51D591B06B25}" srcOrd="0" destOrd="0" presId="urn:microsoft.com/office/officeart/2005/8/layout/hList7"/>
    <dgm:cxn modelId="{3800C8AC-4E50-4868-B416-F64D486F8445}" type="presOf" srcId="{2C468538-B295-43CC-8705-CCAECAD815AD}" destId="{EC3FE658-0C2A-4F8B-AEF0-F0F7EA4EF193}" srcOrd="0" destOrd="0" presId="urn:microsoft.com/office/officeart/2005/8/layout/hList7"/>
    <dgm:cxn modelId="{52E981AF-CC23-409B-9757-4A8D4C4C5781}" srcId="{9822CE9E-1244-4BFE-BB5F-AF12D0A96E9E}" destId="{67952339-5058-43B2-976A-E0E549926A2F}" srcOrd="2" destOrd="0" parTransId="{62D9453E-A4DC-45C2-959D-62BEFAFDE94E}" sibTransId="{5069FF6A-D877-4C6C-BFDC-9CE28CB5EF92}"/>
    <dgm:cxn modelId="{D39B7ADC-5DB8-45F9-A5A7-E868943B5F4C}" type="presOf" srcId="{64D752F0-11D2-4616-BD88-63DBF00FF92F}" destId="{3219B4E5-0D6F-4A97-B66B-DC25E8B9178E}" srcOrd="0" destOrd="0" presId="urn:microsoft.com/office/officeart/2005/8/layout/hList7"/>
    <dgm:cxn modelId="{CE6A13ED-A9A1-4596-AD64-6E1AD5A82458}" type="presOf" srcId="{52589318-ECE7-4AF2-A971-76DB886CCB2C}" destId="{CB480F8D-BD9A-4519-BE70-1138470C3516}" srcOrd="0" destOrd="0" presId="urn:microsoft.com/office/officeart/2005/8/layout/hList7"/>
    <dgm:cxn modelId="{09C874F9-E68E-448E-9F95-F20903740129}" srcId="{9822CE9E-1244-4BFE-BB5F-AF12D0A96E9E}" destId="{A5B71EA5-E523-43B6-B704-B117E2249B03}" srcOrd="1" destOrd="0" parTransId="{9F588D1C-119C-4E31-A553-63BA86ECDACD}" sibTransId="{46733ADC-1841-4901-AD96-4576411C599C}"/>
    <dgm:cxn modelId="{1E726CFA-5956-4355-9AE7-9AAA9A27C7FC}" srcId="{9822CE9E-1244-4BFE-BB5F-AF12D0A96E9E}" destId="{CA0A5D14-1FA0-495A-8A60-CFBB2324F5DE}" srcOrd="4" destOrd="0" parTransId="{4B5831FA-DAD4-4963-942C-DB9A680C191C}" sibTransId="{262C8593-B9CC-465F-8D13-AA58ADE395CF}"/>
    <dgm:cxn modelId="{143C45FB-05DB-4012-829C-78686EDFD160}" type="presOf" srcId="{CA0A5D14-1FA0-495A-8A60-CFBB2324F5DE}" destId="{947C8A38-EB3E-4906-9E58-0C83E50FA66B}" srcOrd="1" destOrd="0" presId="urn:microsoft.com/office/officeart/2005/8/layout/hList7"/>
    <dgm:cxn modelId="{18E353FD-6DD3-41F2-84FD-B3EE62EAF2AC}" srcId="{9822CE9E-1244-4BFE-BB5F-AF12D0A96E9E}" destId="{52589318-ECE7-4AF2-A971-76DB886CCB2C}" srcOrd="0" destOrd="0" parTransId="{888DA1E5-82B1-442F-83BF-C70F89F0537A}" sibTransId="{2C468538-B295-43CC-8705-CCAECAD815AD}"/>
    <dgm:cxn modelId="{06CFB5BD-F11C-4B33-A255-E6CDE75B5010}" type="presParOf" srcId="{4BEC80D0-6513-4FFE-933D-76C7086C806D}" destId="{A35C6381-71C9-43DE-9EE7-F9A1245FF556}" srcOrd="0" destOrd="0" presId="urn:microsoft.com/office/officeart/2005/8/layout/hList7"/>
    <dgm:cxn modelId="{EB2EFAE8-D688-455A-860A-E332D0FCC95A}" type="presParOf" srcId="{4BEC80D0-6513-4FFE-933D-76C7086C806D}" destId="{E3458BE8-B0BE-45B6-8E78-8DA0F6E0F21C}" srcOrd="1" destOrd="0" presId="urn:microsoft.com/office/officeart/2005/8/layout/hList7"/>
    <dgm:cxn modelId="{9F0FA342-8C63-46DD-94BF-D8874846001F}" type="presParOf" srcId="{E3458BE8-B0BE-45B6-8E78-8DA0F6E0F21C}" destId="{3BF039FD-FC30-43F5-9B7E-908AB4FF2500}" srcOrd="0" destOrd="0" presId="urn:microsoft.com/office/officeart/2005/8/layout/hList7"/>
    <dgm:cxn modelId="{F7743E1F-70B3-4C48-9D2F-4442A7FD089C}" type="presParOf" srcId="{3BF039FD-FC30-43F5-9B7E-908AB4FF2500}" destId="{CB480F8D-BD9A-4519-BE70-1138470C3516}" srcOrd="0" destOrd="0" presId="urn:microsoft.com/office/officeart/2005/8/layout/hList7"/>
    <dgm:cxn modelId="{F578A7AE-0781-4015-9C0D-75632D9EF950}" type="presParOf" srcId="{3BF039FD-FC30-43F5-9B7E-908AB4FF2500}" destId="{9D3D948F-BC4F-4B9E-B29B-90B94CBD9FD8}" srcOrd="1" destOrd="0" presId="urn:microsoft.com/office/officeart/2005/8/layout/hList7"/>
    <dgm:cxn modelId="{1B8A7685-AE00-4AC5-B2E3-E2A6ACF03437}" type="presParOf" srcId="{3BF039FD-FC30-43F5-9B7E-908AB4FF2500}" destId="{5E663615-01CB-4C26-A1B7-2370B5286F81}" srcOrd="2" destOrd="0" presId="urn:microsoft.com/office/officeart/2005/8/layout/hList7"/>
    <dgm:cxn modelId="{E5296B04-4FB3-4D99-B4C1-3430C444033D}" type="presParOf" srcId="{3BF039FD-FC30-43F5-9B7E-908AB4FF2500}" destId="{F1406E8E-2D1B-4B07-9C30-3FA332D9AD95}" srcOrd="3" destOrd="0" presId="urn:microsoft.com/office/officeart/2005/8/layout/hList7"/>
    <dgm:cxn modelId="{2FEBF3C8-3C63-4043-BF62-787F1E58EA6C}" type="presParOf" srcId="{E3458BE8-B0BE-45B6-8E78-8DA0F6E0F21C}" destId="{EC3FE658-0C2A-4F8B-AEF0-F0F7EA4EF193}" srcOrd="1" destOrd="0" presId="urn:microsoft.com/office/officeart/2005/8/layout/hList7"/>
    <dgm:cxn modelId="{D1AACB0F-79FF-4545-996A-18EF4E078D9A}" type="presParOf" srcId="{E3458BE8-B0BE-45B6-8E78-8DA0F6E0F21C}" destId="{41124FC7-A69A-482A-8AAD-E197B0E5B48E}" srcOrd="2" destOrd="0" presId="urn:microsoft.com/office/officeart/2005/8/layout/hList7"/>
    <dgm:cxn modelId="{C1002BBB-780B-40A7-B559-892E24ADB86D}" type="presParOf" srcId="{41124FC7-A69A-482A-8AAD-E197B0E5B48E}" destId="{6B6EB991-6769-4AFA-9630-05B9807AAA1C}" srcOrd="0" destOrd="0" presId="urn:microsoft.com/office/officeart/2005/8/layout/hList7"/>
    <dgm:cxn modelId="{584ACEAE-1470-45DF-9EFA-751DBF5E1EB5}" type="presParOf" srcId="{41124FC7-A69A-482A-8AAD-E197B0E5B48E}" destId="{EEC669A2-DE24-48B2-868E-4A3E0B9297BA}" srcOrd="1" destOrd="0" presId="urn:microsoft.com/office/officeart/2005/8/layout/hList7"/>
    <dgm:cxn modelId="{15D4EFE1-DB09-411A-8BF0-8E15E970A2FD}" type="presParOf" srcId="{41124FC7-A69A-482A-8AAD-E197B0E5B48E}" destId="{B073AE91-ACEC-4807-99D2-804D768F4DB2}" srcOrd="2" destOrd="0" presId="urn:microsoft.com/office/officeart/2005/8/layout/hList7"/>
    <dgm:cxn modelId="{39116104-2F1A-4B64-B369-9958C712F23E}" type="presParOf" srcId="{41124FC7-A69A-482A-8AAD-E197B0E5B48E}" destId="{C182286B-8F46-49C8-9CF5-17582F924023}" srcOrd="3" destOrd="0" presId="urn:microsoft.com/office/officeart/2005/8/layout/hList7"/>
    <dgm:cxn modelId="{EF68814D-C71D-4ED4-93D1-3350582A949C}" type="presParOf" srcId="{E3458BE8-B0BE-45B6-8E78-8DA0F6E0F21C}" destId="{A16A01E9-539F-41DD-9E2C-CA5EDF5F9B48}" srcOrd="3" destOrd="0" presId="urn:microsoft.com/office/officeart/2005/8/layout/hList7"/>
    <dgm:cxn modelId="{E0F2C985-88D6-465E-B2DA-F218735DFF34}" type="presParOf" srcId="{E3458BE8-B0BE-45B6-8E78-8DA0F6E0F21C}" destId="{9EEC5B16-1C6C-498B-BED9-47E264496077}" srcOrd="4" destOrd="0" presId="urn:microsoft.com/office/officeart/2005/8/layout/hList7"/>
    <dgm:cxn modelId="{75C10C9E-2098-4445-AC9C-EEBB1BBF856A}" type="presParOf" srcId="{9EEC5B16-1C6C-498B-BED9-47E264496077}" destId="{B6E13E30-BA88-4206-B0EA-018B0E3E9F1A}" srcOrd="0" destOrd="0" presId="urn:microsoft.com/office/officeart/2005/8/layout/hList7"/>
    <dgm:cxn modelId="{48B09664-E16A-4D63-BCA7-E3BE867CE41A}" type="presParOf" srcId="{9EEC5B16-1C6C-498B-BED9-47E264496077}" destId="{66091A65-79FD-44EE-9C35-A366B9C84BD8}" srcOrd="1" destOrd="0" presId="urn:microsoft.com/office/officeart/2005/8/layout/hList7"/>
    <dgm:cxn modelId="{A100C05E-A4A2-448A-A46D-2B90DE85A4BB}" type="presParOf" srcId="{9EEC5B16-1C6C-498B-BED9-47E264496077}" destId="{F1A61990-CA43-45BE-AADF-C193836DDB31}" srcOrd="2" destOrd="0" presId="urn:microsoft.com/office/officeart/2005/8/layout/hList7"/>
    <dgm:cxn modelId="{BD50CDE6-CE1C-4E3B-89A9-39FC68D71401}" type="presParOf" srcId="{9EEC5B16-1C6C-498B-BED9-47E264496077}" destId="{1F22BB6E-0E53-4950-AC34-1AF316476495}" srcOrd="3" destOrd="0" presId="urn:microsoft.com/office/officeart/2005/8/layout/hList7"/>
    <dgm:cxn modelId="{9F9C1EF2-D11E-400C-84FD-ACC57682EE37}" type="presParOf" srcId="{E3458BE8-B0BE-45B6-8E78-8DA0F6E0F21C}" destId="{EF4C26E5-8649-4BB4-B0AE-60EEDDF6764D}" srcOrd="5" destOrd="0" presId="urn:microsoft.com/office/officeart/2005/8/layout/hList7"/>
    <dgm:cxn modelId="{859D2152-9F47-4E3D-B3D6-FD0152CF5E01}" type="presParOf" srcId="{E3458BE8-B0BE-45B6-8E78-8DA0F6E0F21C}" destId="{96CC0AAB-8F13-45ED-9919-11386F0ABF29}" srcOrd="6" destOrd="0" presId="urn:microsoft.com/office/officeart/2005/8/layout/hList7"/>
    <dgm:cxn modelId="{544C9F9B-DB21-4B26-8B07-52E0F463E659}" type="presParOf" srcId="{96CC0AAB-8F13-45ED-9919-11386F0ABF29}" destId="{972EDC40-A97D-4EF4-B6DE-25AB9132692D}" srcOrd="0" destOrd="0" presId="urn:microsoft.com/office/officeart/2005/8/layout/hList7"/>
    <dgm:cxn modelId="{35EBBE1E-1951-4385-AACE-BE3153886E56}" type="presParOf" srcId="{96CC0AAB-8F13-45ED-9919-11386F0ABF29}" destId="{D2540301-2BCB-4F45-A200-70E0E1D9FF0D}" srcOrd="1" destOrd="0" presId="urn:microsoft.com/office/officeart/2005/8/layout/hList7"/>
    <dgm:cxn modelId="{4167BF20-200D-44AC-BC45-90410FAD7F52}" type="presParOf" srcId="{96CC0AAB-8F13-45ED-9919-11386F0ABF29}" destId="{91556655-7036-4795-931F-50179B2087AE}" srcOrd="2" destOrd="0" presId="urn:microsoft.com/office/officeart/2005/8/layout/hList7"/>
    <dgm:cxn modelId="{A4718F90-98C8-4EF3-B010-B1A56FDD57AC}" type="presParOf" srcId="{96CC0AAB-8F13-45ED-9919-11386F0ABF29}" destId="{C08F588A-6F0D-4DEE-8F83-C6B4B7C13435}" srcOrd="3" destOrd="0" presId="urn:microsoft.com/office/officeart/2005/8/layout/hList7"/>
    <dgm:cxn modelId="{E807E5E0-D557-49BC-94A8-57823876C7E1}" type="presParOf" srcId="{E3458BE8-B0BE-45B6-8E78-8DA0F6E0F21C}" destId="{506D4BDA-9160-4A0C-9D83-A5CB48C3A7D8}" srcOrd="7" destOrd="0" presId="urn:microsoft.com/office/officeart/2005/8/layout/hList7"/>
    <dgm:cxn modelId="{1B373D12-E375-44F7-9B78-25B79A88769F}" type="presParOf" srcId="{E3458BE8-B0BE-45B6-8E78-8DA0F6E0F21C}" destId="{B4F33FB8-3023-4F25-B3B3-A411019C81AA}" srcOrd="8" destOrd="0" presId="urn:microsoft.com/office/officeart/2005/8/layout/hList7"/>
    <dgm:cxn modelId="{4DBE0B68-475A-4E68-B952-6B923E2D3DAA}" type="presParOf" srcId="{B4F33FB8-3023-4F25-B3B3-A411019C81AA}" destId="{6B0D4029-4A36-416A-A9F0-95CC867D9613}" srcOrd="0" destOrd="0" presId="urn:microsoft.com/office/officeart/2005/8/layout/hList7"/>
    <dgm:cxn modelId="{9D398EF6-DE75-4BBB-92F9-86A345A4A62C}" type="presParOf" srcId="{B4F33FB8-3023-4F25-B3B3-A411019C81AA}" destId="{947C8A38-EB3E-4906-9E58-0C83E50FA66B}" srcOrd="1" destOrd="0" presId="urn:microsoft.com/office/officeart/2005/8/layout/hList7"/>
    <dgm:cxn modelId="{F7F56537-9907-4179-9579-530D1D6A53A2}" type="presParOf" srcId="{B4F33FB8-3023-4F25-B3B3-A411019C81AA}" destId="{899B8B4C-8327-4EDF-B467-1B7C5C1B5A59}" srcOrd="2" destOrd="0" presId="urn:microsoft.com/office/officeart/2005/8/layout/hList7"/>
    <dgm:cxn modelId="{4E0AD4A8-4AF5-4C56-8925-B81893E9DD50}" type="presParOf" srcId="{B4F33FB8-3023-4F25-B3B3-A411019C81AA}" destId="{B692D673-7B52-428F-865B-FDDAEC4CD8ED}" srcOrd="3" destOrd="0" presId="urn:microsoft.com/office/officeart/2005/8/layout/hList7"/>
    <dgm:cxn modelId="{174B5EB8-71F0-47E0-806E-81E6639E7E29}" type="presParOf" srcId="{E3458BE8-B0BE-45B6-8E78-8DA0F6E0F21C}" destId="{CE603CFC-3A52-41F1-88BF-51D591B06B25}" srcOrd="9" destOrd="0" presId="urn:microsoft.com/office/officeart/2005/8/layout/hList7"/>
    <dgm:cxn modelId="{FF1D42C3-70E3-4D71-B80D-9C98187AB858}" type="presParOf" srcId="{E3458BE8-B0BE-45B6-8E78-8DA0F6E0F21C}" destId="{C4F2FEC9-FB9B-4303-ACDF-AFFAA62BAA1E}" srcOrd="10" destOrd="0" presId="urn:microsoft.com/office/officeart/2005/8/layout/hList7"/>
    <dgm:cxn modelId="{13EB0B87-2F76-427A-A1EF-22725011D732}" type="presParOf" srcId="{C4F2FEC9-FB9B-4303-ACDF-AFFAA62BAA1E}" destId="{3219B4E5-0D6F-4A97-B66B-DC25E8B9178E}" srcOrd="0" destOrd="0" presId="urn:microsoft.com/office/officeart/2005/8/layout/hList7"/>
    <dgm:cxn modelId="{6E69E8B5-7301-4024-B3EC-FD7CA4A50510}" type="presParOf" srcId="{C4F2FEC9-FB9B-4303-ACDF-AFFAA62BAA1E}" destId="{C69E255B-38D3-4466-9A48-60BB9D12295F}" srcOrd="1" destOrd="0" presId="urn:microsoft.com/office/officeart/2005/8/layout/hList7"/>
    <dgm:cxn modelId="{0666AD2D-7D7F-42BC-B265-F61AC0E0270A}" type="presParOf" srcId="{C4F2FEC9-FB9B-4303-ACDF-AFFAA62BAA1E}" destId="{A8FAB9AB-DC32-4BC5-BBB7-6A3F1A9628AB}" srcOrd="2" destOrd="0" presId="urn:microsoft.com/office/officeart/2005/8/layout/hList7"/>
    <dgm:cxn modelId="{86447809-1C44-4B4D-9CA6-E4F3C158A81C}" type="presParOf" srcId="{C4F2FEC9-FB9B-4303-ACDF-AFFAA62BAA1E}" destId="{1EAED8CA-BD54-4EF5-AE9C-7E3D629B398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8178642-CC2B-48A0-A00B-DA1F924697D0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A3E28BB-41A9-46B6-9D91-0E8ED6F3DADB}" type="pres">
      <dgm:prSet presAssocID="{68178642-CC2B-48A0-A00B-DA1F924697D0}" presName="linearFlow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15CF9097-D117-412D-BA35-23F53DDD52C9}" type="presOf" srcId="{68178642-CC2B-48A0-A00B-DA1F924697D0}" destId="{FA3E28BB-41A9-46B6-9D91-0E8ED6F3DADB}" srcOrd="0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3B71E86-2970-404D-BB9A-7374B61D2CB5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4530B73D-1725-49F1-87F0-83A447B5C7DE}">
      <dgm:prSet phldrT="[Text]" custT="1"/>
      <dgm:spPr/>
      <dgm:t>
        <a:bodyPr/>
        <a:lstStyle/>
        <a:p>
          <a:r>
            <a:rPr lang="en-IN" sz="1500" b="1" dirty="0">
              <a:solidFill>
                <a:schemeClr val="tx1"/>
              </a:solidFill>
            </a:rPr>
            <a:t>Long waiting Hours</a:t>
          </a:r>
        </a:p>
      </dgm:t>
    </dgm:pt>
    <dgm:pt modelId="{74CAD835-20B8-42FA-A2FD-51A9084C6172}" type="parTrans" cxnId="{4F8B8762-626B-4D0B-8FE5-8378C3C193F3}">
      <dgm:prSet/>
      <dgm:spPr/>
      <dgm:t>
        <a:bodyPr/>
        <a:lstStyle/>
        <a:p>
          <a:endParaRPr lang="en-IN"/>
        </a:p>
      </dgm:t>
    </dgm:pt>
    <dgm:pt modelId="{AED7C3A8-21BA-4F90-8ACF-68E0C82B8E8B}" type="sibTrans" cxnId="{4F8B8762-626B-4D0B-8FE5-8378C3C193F3}">
      <dgm:prSet/>
      <dgm:spPr/>
      <dgm:t>
        <a:bodyPr/>
        <a:lstStyle/>
        <a:p>
          <a:endParaRPr lang="en-IN"/>
        </a:p>
      </dgm:t>
    </dgm:pt>
    <dgm:pt modelId="{1CE7BAFF-9F06-426E-B1A8-F3784E92F3E1}">
      <dgm:prSet phldrT="[Text]" custT="1"/>
      <dgm:spPr/>
      <dgm:t>
        <a:bodyPr/>
        <a:lstStyle/>
        <a:p>
          <a:r>
            <a:rPr lang="en-IN" sz="1500" b="1" dirty="0">
              <a:solidFill>
                <a:schemeClr val="tx1"/>
              </a:solidFill>
            </a:rPr>
            <a:t>Queue</a:t>
          </a:r>
        </a:p>
      </dgm:t>
    </dgm:pt>
    <dgm:pt modelId="{7D7AE4BA-7759-4E38-B067-B431C558787F}" type="parTrans" cxnId="{CAFC739C-6816-4B01-9D0C-BFAE41D0A043}">
      <dgm:prSet/>
      <dgm:spPr/>
      <dgm:t>
        <a:bodyPr/>
        <a:lstStyle/>
        <a:p>
          <a:endParaRPr lang="en-IN"/>
        </a:p>
      </dgm:t>
    </dgm:pt>
    <dgm:pt modelId="{86AD461E-63CE-4F7E-B92B-DA37698E42DC}" type="sibTrans" cxnId="{CAFC739C-6816-4B01-9D0C-BFAE41D0A043}">
      <dgm:prSet/>
      <dgm:spPr/>
      <dgm:t>
        <a:bodyPr/>
        <a:lstStyle/>
        <a:p>
          <a:endParaRPr lang="en-IN"/>
        </a:p>
      </dgm:t>
    </dgm:pt>
    <dgm:pt modelId="{D858032D-2367-43CB-8AB3-D7295CFE8EAF}">
      <dgm:prSet phldrT="[Text]" custT="1"/>
      <dgm:spPr/>
      <dgm:t>
        <a:bodyPr/>
        <a:lstStyle/>
        <a:p>
          <a:r>
            <a:rPr lang="en-IN" sz="1500" b="1" dirty="0">
              <a:solidFill>
                <a:schemeClr val="tx1"/>
              </a:solidFill>
            </a:rPr>
            <a:t>Limited Number of Ticket Bookings</a:t>
          </a:r>
        </a:p>
      </dgm:t>
    </dgm:pt>
    <dgm:pt modelId="{833A7544-9860-435D-9D80-A691E7F760AF}" type="parTrans" cxnId="{7609F68B-0EE8-4785-8953-1A978F0B6EBA}">
      <dgm:prSet/>
      <dgm:spPr/>
      <dgm:t>
        <a:bodyPr/>
        <a:lstStyle/>
        <a:p>
          <a:endParaRPr lang="en-IN"/>
        </a:p>
      </dgm:t>
    </dgm:pt>
    <dgm:pt modelId="{E79DD148-36E4-4FDF-B5AC-1E708074678F}" type="sibTrans" cxnId="{7609F68B-0EE8-4785-8953-1A978F0B6EBA}">
      <dgm:prSet/>
      <dgm:spPr/>
      <dgm:t>
        <a:bodyPr/>
        <a:lstStyle/>
        <a:p>
          <a:endParaRPr lang="en-IN"/>
        </a:p>
      </dgm:t>
    </dgm:pt>
    <dgm:pt modelId="{9CEBDBBB-0A69-444B-A607-B8EE8139E988}" type="pres">
      <dgm:prSet presAssocID="{43B71E86-2970-404D-BB9A-7374B61D2CB5}" presName="Name0" presStyleCnt="0">
        <dgm:presLayoutVars>
          <dgm:dir/>
          <dgm:resizeHandles val="exact"/>
        </dgm:presLayoutVars>
      </dgm:prSet>
      <dgm:spPr/>
    </dgm:pt>
    <dgm:pt modelId="{0A094D55-F511-4237-9D65-D09D298DA203}" type="pres">
      <dgm:prSet presAssocID="{4530B73D-1725-49F1-87F0-83A447B5C7DE}" presName="composite" presStyleCnt="0"/>
      <dgm:spPr/>
    </dgm:pt>
    <dgm:pt modelId="{C76F2F93-E193-42FF-A6E6-35AC7160D416}" type="pres">
      <dgm:prSet presAssocID="{4530B73D-1725-49F1-87F0-83A447B5C7DE}" presName="rect1" presStyleLbl="b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8DEC2F1D-FB86-448B-B012-5928BEF69B5C}" type="pres">
      <dgm:prSet presAssocID="{4530B73D-1725-49F1-87F0-83A447B5C7DE}" presName="wedgeRectCallout1" presStyleLbl="node1" presStyleIdx="0" presStyleCnt="3">
        <dgm:presLayoutVars>
          <dgm:bulletEnabled val="1"/>
        </dgm:presLayoutVars>
      </dgm:prSet>
      <dgm:spPr/>
    </dgm:pt>
    <dgm:pt modelId="{4AF9C2D4-2E70-4FED-B72E-8195D3CD513B}" type="pres">
      <dgm:prSet presAssocID="{AED7C3A8-21BA-4F90-8ACF-68E0C82B8E8B}" presName="sibTrans" presStyleCnt="0"/>
      <dgm:spPr/>
    </dgm:pt>
    <dgm:pt modelId="{8A41A526-339B-4676-843E-6449C2AEC224}" type="pres">
      <dgm:prSet presAssocID="{1CE7BAFF-9F06-426E-B1A8-F3784E92F3E1}" presName="composite" presStyleCnt="0"/>
      <dgm:spPr/>
    </dgm:pt>
    <dgm:pt modelId="{5EB20566-06FA-42C0-B519-924F41287D07}" type="pres">
      <dgm:prSet presAssocID="{1CE7BAFF-9F06-426E-B1A8-F3784E92F3E1}" presName="rect1" presStyleLbl="b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4000" r="-24000"/>
          </a:stretch>
        </a:blipFill>
      </dgm:spPr>
    </dgm:pt>
    <dgm:pt modelId="{9220FBD8-CD42-4F78-9D0E-1D1C2D1FBC9B}" type="pres">
      <dgm:prSet presAssocID="{1CE7BAFF-9F06-426E-B1A8-F3784E92F3E1}" presName="wedgeRectCallout1" presStyleLbl="node1" presStyleIdx="1" presStyleCnt="3">
        <dgm:presLayoutVars>
          <dgm:bulletEnabled val="1"/>
        </dgm:presLayoutVars>
      </dgm:prSet>
      <dgm:spPr/>
    </dgm:pt>
    <dgm:pt modelId="{5511A7E5-83DB-4BB7-B878-64981608C100}" type="pres">
      <dgm:prSet presAssocID="{86AD461E-63CE-4F7E-B92B-DA37698E42DC}" presName="sibTrans" presStyleCnt="0"/>
      <dgm:spPr/>
    </dgm:pt>
    <dgm:pt modelId="{9C5D0504-F602-49E1-B769-66B45AAAC146}" type="pres">
      <dgm:prSet presAssocID="{D858032D-2367-43CB-8AB3-D7295CFE8EAF}" presName="composite" presStyleCnt="0"/>
      <dgm:spPr/>
    </dgm:pt>
    <dgm:pt modelId="{803A0A58-6A4A-49EA-BE60-325B4E724888}" type="pres">
      <dgm:prSet presAssocID="{D858032D-2367-43CB-8AB3-D7295CFE8EAF}" presName="rect1" presStyleLbl="b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</dgm:spPr>
    </dgm:pt>
    <dgm:pt modelId="{21647AB4-FE94-4589-959E-7E938E3F998C}" type="pres">
      <dgm:prSet presAssocID="{D858032D-2367-43CB-8AB3-D7295CFE8EAF}" presName="wedgeRectCallout1" presStyleLbl="node1" presStyleIdx="2" presStyleCnt="3">
        <dgm:presLayoutVars>
          <dgm:bulletEnabled val="1"/>
        </dgm:presLayoutVars>
      </dgm:prSet>
      <dgm:spPr/>
    </dgm:pt>
  </dgm:ptLst>
  <dgm:cxnLst>
    <dgm:cxn modelId="{65291F2D-D33E-4C90-9D63-6CA2F85D348A}" type="presOf" srcId="{D858032D-2367-43CB-8AB3-D7295CFE8EAF}" destId="{21647AB4-FE94-4589-959E-7E938E3F998C}" srcOrd="0" destOrd="0" presId="urn:microsoft.com/office/officeart/2008/layout/BendingPictureCaptionList"/>
    <dgm:cxn modelId="{B1501C62-7553-4660-9880-D0BD41F20FD7}" type="presOf" srcId="{43B71E86-2970-404D-BB9A-7374B61D2CB5}" destId="{9CEBDBBB-0A69-444B-A607-B8EE8139E988}" srcOrd="0" destOrd="0" presId="urn:microsoft.com/office/officeart/2008/layout/BendingPictureCaptionList"/>
    <dgm:cxn modelId="{4F8B8762-626B-4D0B-8FE5-8378C3C193F3}" srcId="{43B71E86-2970-404D-BB9A-7374B61D2CB5}" destId="{4530B73D-1725-49F1-87F0-83A447B5C7DE}" srcOrd="0" destOrd="0" parTransId="{74CAD835-20B8-42FA-A2FD-51A9084C6172}" sibTransId="{AED7C3A8-21BA-4F90-8ACF-68E0C82B8E8B}"/>
    <dgm:cxn modelId="{7609F68B-0EE8-4785-8953-1A978F0B6EBA}" srcId="{43B71E86-2970-404D-BB9A-7374B61D2CB5}" destId="{D858032D-2367-43CB-8AB3-D7295CFE8EAF}" srcOrd="2" destOrd="0" parTransId="{833A7544-9860-435D-9D80-A691E7F760AF}" sibTransId="{E79DD148-36E4-4FDF-B5AC-1E708074678F}"/>
    <dgm:cxn modelId="{45FBB48C-814A-4024-ADE0-68E310C8C843}" type="presOf" srcId="{4530B73D-1725-49F1-87F0-83A447B5C7DE}" destId="{8DEC2F1D-FB86-448B-B012-5928BEF69B5C}" srcOrd="0" destOrd="0" presId="urn:microsoft.com/office/officeart/2008/layout/BendingPictureCaptionList"/>
    <dgm:cxn modelId="{79255F96-BADE-4068-B0BD-0FFE7801B890}" type="presOf" srcId="{1CE7BAFF-9F06-426E-B1A8-F3784E92F3E1}" destId="{9220FBD8-CD42-4F78-9D0E-1D1C2D1FBC9B}" srcOrd="0" destOrd="0" presId="urn:microsoft.com/office/officeart/2008/layout/BendingPictureCaptionList"/>
    <dgm:cxn modelId="{CAFC739C-6816-4B01-9D0C-BFAE41D0A043}" srcId="{43B71E86-2970-404D-BB9A-7374B61D2CB5}" destId="{1CE7BAFF-9F06-426E-B1A8-F3784E92F3E1}" srcOrd="1" destOrd="0" parTransId="{7D7AE4BA-7759-4E38-B067-B431C558787F}" sibTransId="{86AD461E-63CE-4F7E-B92B-DA37698E42DC}"/>
    <dgm:cxn modelId="{556FCCD9-529E-420A-A585-4A6798F87631}" type="presParOf" srcId="{9CEBDBBB-0A69-444B-A607-B8EE8139E988}" destId="{0A094D55-F511-4237-9D65-D09D298DA203}" srcOrd="0" destOrd="0" presId="urn:microsoft.com/office/officeart/2008/layout/BendingPictureCaptionList"/>
    <dgm:cxn modelId="{9FF9147D-C449-4F0A-86E0-38BF727EA30F}" type="presParOf" srcId="{0A094D55-F511-4237-9D65-D09D298DA203}" destId="{C76F2F93-E193-42FF-A6E6-35AC7160D416}" srcOrd="0" destOrd="0" presId="urn:microsoft.com/office/officeart/2008/layout/BendingPictureCaptionList"/>
    <dgm:cxn modelId="{9FB34FEC-C81D-4713-81E0-A59665B79EB2}" type="presParOf" srcId="{0A094D55-F511-4237-9D65-D09D298DA203}" destId="{8DEC2F1D-FB86-448B-B012-5928BEF69B5C}" srcOrd="1" destOrd="0" presId="urn:microsoft.com/office/officeart/2008/layout/BendingPictureCaptionList"/>
    <dgm:cxn modelId="{3989CD1E-8303-475E-BAE5-4CF7989FE405}" type="presParOf" srcId="{9CEBDBBB-0A69-444B-A607-B8EE8139E988}" destId="{4AF9C2D4-2E70-4FED-B72E-8195D3CD513B}" srcOrd="1" destOrd="0" presId="urn:microsoft.com/office/officeart/2008/layout/BendingPictureCaptionList"/>
    <dgm:cxn modelId="{A665A0A6-429A-4992-A2C8-8E372DAD7871}" type="presParOf" srcId="{9CEBDBBB-0A69-444B-A607-B8EE8139E988}" destId="{8A41A526-339B-4676-843E-6449C2AEC224}" srcOrd="2" destOrd="0" presId="urn:microsoft.com/office/officeart/2008/layout/BendingPictureCaptionList"/>
    <dgm:cxn modelId="{7B9A671B-EB61-4D4E-8460-8F2F09000FF2}" type="presParOf" srcId="{8A41A526-339B-4676-843E-6449C2AEC224}" destId="{5EB20566-06FA-42C0-B519-924F41287D07}" srcOrd="0" destOrd="0" presId="urn:microsoft.com/office/officeart/2008/layout/BendingPictureCaptionList"/>
    <dgm:cxn modelId="{D32ED32F-A5B8-49B0-B67C-5DCFFFD19A3D}" type="presParOf" srcId="{8A41A526-339B-4676-843E-6449C2AEC224}" destId="{9220FBD8-CD42-4F78-9D0E-1D1C2D1FBC9B}" srcOrd="1" destOrd="0" presId="urn:microsoft.com/office/officeart/2008/layout/BendingPictureCaptionList"/>
    <dgm:cxn modelId="{8DC4F33E-3DD7-40F8-979B-5C3DF95ED5C9}" type="presParOf" srcId="{9CEBDBBB-0A69-444B-A607-B8EE8139E988}" destId="{5511A7E5-83DB-4BB7-B878-64981608C100}" srcOrd="3" destOrd="0" presId="urn:microsoft.com/office/officeart/2008/layout/BendingPictureCaptionList"/>
    <dgm:cxn modelId="{8FEFFBCD-95E0-4E54-9D27-528BF1DD781F}" type="presParOf" srcId="{9CEBDBBB-0A69-444B-A607-B8EE8139E988}" destId="{9C5D0504-F602-49E1-B769-66B45AAAC146}" srcOrd="4" destOrd="0" presId="urn:microsoft.com/office/officeart/2008/layout/BendingPictureCaptionList"/>
    <dgm:cxn modelId="{C5E79403-2474-472E-B195-214A7CC086D6}" type="presParOf" srcId="{9C5D0504-F602-49E1-B769-66B45AAAC146}" destId="{803A0A58-6A4A-49EA-BE60-325B4E724888}" srcOrd="0" destOrd="0" presId="urn:microsoft.com/office/officeart/2008/layout/BendingPictureCaptionList"/>
    <dgm:cxn modelId="{82365620-AF5D-49A8-B1E8-782B594CFB24}" type="presParOf" srcId="{9C5D0504-F602-49E1-B769-66B45AAAC146}" destId="{21647AB4-FE94-4589-959E-7E938E3F998C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2CFD021-E695-4169-AADD-B67E169F6977}" type="doc">
      <dgm:prSet loTypeId="urn:microsoft.com/office/officeart/2005/8/layout/chevronAccent+Icon" loCatId="officeonline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C8881B98-D920-4F1D-BA88-938B2C24EE54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Movie Details</a:t>
          </a:r>
        </a:p>
      </dgm:t>
    </dgm:pt>
    <dgm:pt modelId="{A3A64D5A-D2E2-406C-A61C-8043176A69F7}" type="parTrans" cxnId="{08E63DBF-FA51-4637-8FC2-EDCC086CBAF4}">
      <dgm:prSet/>
      <dgm:spPr/>
      <dgm:t>
        <a:bodyPr/>
        <a:lstStyle/>
        <a:p>
          <a:endParaRPr lang="en-IN"/>
        </a:p>
      </dgm:t>
    </dgm:pt>
    <dgm:pt modelId="{C4415D73-1DCB-4518-9291-75F63CC77C95}" type="sibTrans" cxnId="{08E63DBF-FA51-4637-8FC2-EDCC086CBAF4}">
      <dgm:prSet/>
      <dgm:spPr/>
      <dgm:t>
        <a:bodyPr/>
        <a:lstStyle/>
        <a:p>
          <a:endParaRPr lang="en-IN"/>
        </a:p>
      </dgm:t>
    </dgm:pt>
    <dgm:pt modelId="{1AAC1BBA-B41B-48B9-AF67-5D89957EB572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Reduces Time</a:t>
          </a:r>
        </a:p>
      </dgm:t>
    </dgm:pt>
    <dgm:pt modelId="{B5D64B4C-370A-4CD5-8F7F-515C39ED3B03}" type="parTrans" cxnId="{7D5215D5-48B0-48FB-B753-38F34A626277}">
      <dgm:prSet/>
      <dgm:spPr/>
      <dgm:t>
        <a:bodyPr/>
        <a:lstStyle/>
        <a:p>
          <a:endParaRPr lang="en-IN"/>
        </a:p>
      </dgm:t>
    </dgm:pt>
    <dgm:pt modelId="{196A3DA0-A80F-446B-9F1A-A5372E7A336D}" type="sibTrans" cxnId="{7D5215D5-48B0-48FB-B753-38F34A626277}">
      <dgm:prSet/>
      <dgm:spPr/>
      <dgm:t>
        <a:bodyPr/>
        <a:lstStyle/>
        <a:p>
          <a:endParaRPr lang="en-IN"/>
        </a:p>
      </dgm:t>
    </dgm:pt>
    <dgm:pt modelId="{4F1BC9CB-0E46-4055-99D3-6C7D0CA0AA4B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Easy &amp; Secure Payment</a:t>
          </a:r>
        </a:p>
      </dgm:t>
    </dgm:pt>
    <dgm:pt modelId="{4D67F62F-DC98-4646-9006-9E3FD6B693EA}" type="parTrans" cxnId="{427094C9-C3AE-4971-91A7-6BA782186C07}">
      <dgm:prSet/>
      <dgm:spPr/>
      <dgm:t>
        <a:bodyPr/>
        <a:lstStyle/>
        <a:p>
          <a:endParaRPr lang="en-IN"/>
        </a:p>
      </dgm:t>
    </dgm:pt>
    <dgm:pt modelId="{45E97DA0-BE44-4346-B298-39933CA34DE9}" type="sibTrans" cxnId="{427094C9-C3AE-4971-91A7-6BA782186C07}">
      <dgm:prSet/>
      <dgm:spPr/>
      <dgm:t>
        <a:bodyPr/>
        <a:lstStyle/>
        <a:p>
          <a:endParaRPr lang="en-IN"/>
        </a:p>
      </dgm:t>
    </dgm:pt>
    <dgm:pt modelId="{179BDD9E-7D4A-436B-8D1B-97C52CD67C4D}" type="pres">
      <dgm:prSet presAssocID="{12CFD021-E695-4169-AADD-B67E169F6977}" presName="Name0" presStyleCnt="0">
        <dgm:presLayoutVars>
          <dgm:dir/>
          <dgm:resizeHandles val="exact"/>
        </dgm:presLayoutVars>
      </dgm:prSet>
      <dgm:spPr/>
    </dgm:pt>
    <dgm:pt modelId="{1110A111-BAFB-4244-A85E-05EB39C791A7}" type="pres">
      <dgm:prSet presAssocID="{C8881B98-D920-4F1D-BA88-938B2C24EE54}" presName="composite" presStyleCnt="0"/>
      <dgm:spPr/>
    </dgm:pt>
    <dgm:pt modelId="{6103EACE-0099-4ACF-87B3-52F41A7A1502}" type="pres">
      <dgm:prSet presAssocID="{C8881B98-D920-4F1D-BA88-938B2C24EE54}" presName="bgChev" presStyleLbl="node1" presStyleIdx="0" presStyleCnt="3"/>
      <dgm:spPr/>
    </dgm:pt>
    <dgm:pt modelId="{ADB2D039-7BB0-4FB5-9DE8-04F2A7FAD991}" type="pres">
      <dgm:prSet presAssocID="{C8881B98-D920-4F1D-BA88-938B2C24EE54}" presName="txNode" presStyleLbl="fgAcc1" presStyleIdx="0" presStyleCnt="3">
        <dgm:presLayoutVars>
          <dgm:bulletEnabled val="1"/>
        </dgm:presLayoutVars>
      </dgm:prSet>
      <dgm:spPr/>
    </dgm:pt>
    <dgm:pt modelId="{3C7A717C-C425-43C8-9C96-71D672A9E20E}" type="pres">
      <dgm:prSet presAssocID="{C4415D73-1DCB-4518-9291-75F63CC77C95}" presName="compositeSpace" presStyleCnt="0"/>
      <dgm:spPr/>
    </dgm:pt>
    <dgm:pt modelId="{206E618C-F7F4-4843-9C00-4384B2C9B8B4}" type="pres">
      <dgm:prSet presAssocID="{1AAC1BBA-B41B-48B9-AF67-5D89957EB572}" presName="composite" presStyleCnt="0"/>
      <dgm:spPr/>
    </dgm:pt>
    <dgm:pt modelId="{19F9EEA2-8EF7-4268-A3C1-73E23B9134BB}" type="pres">
      <dgm:prSet presAssocID="{1AAC1BBA-B41B-48B9-AF67-5D89957EB572}" presName="bgChev" presStyleLbl="node1" presStyleIdx="1" presStyleCnt="3"/>
      <dgm:spPr/>
    </dgm:pt>
    <dgm:pt modelId="{F051F0C3-0A11-45BA-AED7-EBB736823847}" type="pres">
      <dgm:prSet presAssocID="{1AAC1BBA-B41B-48B9-AF67-5D89957EB572}" presName="txNode" presStyleLbl="fgAcc1" presStyleIdx="1" presStyleCnt="3">
        <dgm:presLayoutVars>
          <dgm:bulletEnabled val="1"/>
        </dgm:presLayoutVars>
      </dgm:prSet>
      <dgm:spPr/>
    </dgm:pt>
    <dgm:pt modelId="{857C5564-2B28-4B6F-AF9D-AB3DC3DAD6DF}" type="pres">
      <dgm:prSet presAssocID="{196A3DA0-A80F-446B-9F1A-A5372E7A336D}" presName="compositeSpace" presStyleCnt="0"/>
      <dgm:spPr/>
    </dgm:pt>
    <dgm:pt modelId="{2A6BC979-F4C2-4914-BFA8-AE026AED89C9}" type="pres">
      <dgm:prSet presAssocID="{4F1BC9CB-0E46-4055-99D3-6C7D0CA0AA4B}" presName="composite" presStyleCnt="0"/>
      <dgm:spPr/>
    </dgm:pt>
    <dgm:pt modelId="{3065E68C-00CD-41D8-8E00-BF1FA6578A54}" type="pres">
      <dgm:prSet presAssocID="{4F1BC9CB-0E46-4055-99D3-6C7D0CA0AA4B}" presName="bgChev" presStyleLbl="node1" presStyleIdx="2" presStyleCnt="3"/>
      <dgm:spPr/>
    </dgm:pt>
    <dgm:pt modelId="{54C5F9DF-D76C-4BA2-A010-FB4454EBBA16}" type="pres">
      <dgm:prSet presAssocID="{4F1BC9CB-0E46-4055-99D3-6C7D0CA0AA4B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02B42B3F-11F7-4A7F-97AD-7F4EC78B1A2F}" type="presOf" srcId="{C8881B98-D920-4F1D-BA88-938B2C24EE54}" destId="{ADB2D039-7BB0-4FB5-9DE8-04F2A7FAD991}" srcOrd="0" destOrd="0" presId="urn:microsoft.com/office/officeart/2005/8/layout/chevronAccent+Icon"/>
    <dgm:cxn modelId="{35ADC946-1C8C-4DE0-BA67-44512496B0B6}" type="presOf" srcId="{4F1BC9CB-0E46-4055-99D3-6C7D0CA0AA4B}" destId="{54C5F9DF-D76C-4BA2-A010-FB4454EBBA16}" srcOrd="0" destOrd="0" presId="urn:microsoft.com/office/officeart/2005/8/layout/chevronAccent+Icon"/>
    <dgm:cxn modelId="{FBD7FC91-3D78-4993-AFF9-49E983D7B754}" type="presOf" srcId="{12CFD021-E695-4169-AADD-B67E169F6977}" destId="{179BDD9E-7D4A-436B-8D1B-97C52CD67C4D}" srcOrd="0" destOrd="0" presId="urn:microsoft.com/office/officeart/2005/8/layout/chevronAccent+Icon"/>
    <dgm:cxn modelId="{0C91F6B9-0AFC-43DE-BE3A-41EA1DC53756}" type="presOf" srcId="{1AAC1BBA-B41B-48B9-AF67-5D89957EB572}" destId="{F051F0C3-0A11-45BA-AED7-EBB736823847}" srcOrd="0" destOrd="0" presId="urn:microsoft.com/office/officeart/2005/8/layout/chevronAccent+Icon"/>
    <dgm:cxn modelId="{08E63DBF-FA51-4637-8FC2-EDCC086CBAF4}" srcId="{12CFD021-E695-4169-AADD-B67E169F6977}" destId="{C8881B98-D920-4F1D-BA88-938B2C24EE54}" srcOrd="0" destOrd="0" parTransId="{A3A64D5A-D2E2-406C-A61C-8043176A69F7}" sibTransId="{C4415D73-1DCB-4518-9291-75F63CC77C95}"/>
    <dgm:cxn modelId="{427094C9-C3AE-4971-91A7-6BA782186C07}" srcId="{12CFD021-E695-4169-AADD-B67E169F6977}" destId="{4F1BC9CB-0E46-4055-99D3-6C7D0CA0AA4B}" srcOrd="2" destOrd="0" parTransId="{4D67F62F-DC98-4646-9006-9E3FD6B693EA}" sibTransId="{45E97DA0-BE44-4346-B298-39933CA34DE9}"/>
    <dgm:cxn modelId="{7D5215D5-48B0-48FB-B753-38F34A626277}" srcId="{12CFD021-E695-4169-AADD-B67E169F6977}" destId="{1AAC1BBA-B41B-48B9-AF67-5D89957EB572}" srcOrd="1" destOrd="0" parTransId="{B5D64B4C-370A-4CD5-8F7F-515C39ED3B03}" sibTransId="{196A3DA0-A80F-446B-9F1A-A5372E7A336D}"/>
    <dgm:cxn modelId="{F9B72F87-7B5D-4C36-AEF5-4EF0D3DA3BBB}" type="presParOf" srcId="{179BDD9E-7D4A-436B-8D1B-97C52CD67C4D}" destId="{1110A111-BAFB-4244-A85E-05EB39C791A7}" srcOrd="0" destOrd="0" presId="urn:microsoft.com/office/officeart/2005/8/layout/chevronAccent+Icon"/>
    <dgm:cxn modelId="{030BB62F-23D8-40AB-9B02-1A61F51E2937}" type="presParOf" srcId="{1110A111-BAFB-4244-A85E-05EB39C791A7}" destId="{6103EACE-0099-4ACF-87B3-52F41A7A1502}" srcOrd="0" destOrd="0" presId="urn:microsoft.com/office/officeart/2005/8/layout/chevronAccent+Icon"/>
    <dgm:cxn modelId="{0C390BC9-1A97-46E2-9028-A06D7085F1ED}" type="presParOf" srcId="{1110A111-BAFB-4244-A85E-05EB39C791A7}" destId="{ADB2D039-7BB0-4FB5-9DE8-04F2A7FAD991}" srcOrd="1" destOrd="0" presId="urn:microsoft.com/office/officeart/2005/8/layout/chevronAccent+Icon"/>
    <dgm:cxn modelId="{94956D2F-D8E1-40DC-97C5-60E648ECF5F0}" type="presParOf" srcId="{179BDD9E-7D4A-436B-8D1B-97C52CD67C4D}" destId="{3C7A717C-C425-43C8-9C96-71D672A9E20E}" srcOrd="1" destOrd="0" presId="urn:microsoft.com/office/officeart/2005/8/layout/chevronAccent+Icon"/>
    <dgm:cxn modelId="{E4DFBE04-EAB9-4981-96B0-6F84981218D1}" type="presParOf" srcId="{179BDD9E-7D4A-436B-8D1B-97C52CD67C4D}" destId="{206E618C-F7F4-4843-9C00-4384B2C9B8B4}" srcOrd="2" destOrd="0" presId="urn:microsoft.com/office/officeart/2005/8/layout/chevronAccent+Icon"/>
    <dgm:cxn modelId="{8535B3ED-3E9C-40CD-B651-55FE6CA22EBB}" type="presParOf" srcId="{206E618C-F7F4-4843-9C00-4384B2C9B8B4}" destId="{19F9EEA2-8EF7-4268-A3C1-73E23B9134BB}" srcOrd="0" destOrd="0" presId="urn:microsoft.com/office/officeart/2005/8/layout/chevronAccent+Icon"/>
    <dgm:cxn modelId="{CF68D099-8D6C-43D7-A4A8-2CDD27A79CA4}" type="presParOf" srcId="{206E618C-F7F4-4843-9C00-4384B2C9B8B4}" destId="{F051F0C3-0A11-45BA-AED7-EBB736823847}" srcOrd="1" destOrd="0" presId="urn:microsoft.com/office/officeart/2005/8/layout/chevronAccent+Icon"/>
    <dgm:cxn modelId="{B15C4261-DAC2-4979-9FBF-E098702AE806}" type="presParOf" srcId="{179BDD9E-7D4A-436B-8D1B-97C52CD67C4D}" destId="{857C5564-2B28-4B6F-AF9D-AB3DC3DAD6DF}" srcOrd="3" destOrd="0" presId="urn:microsoft.com/office/officeart/2005/8/layout/chevronAccent+Icon"/>
    <dgm:cxn modelId="{3C715569-9042-4CF9-9DDD-287DB04ECC51}" type="presParOf" srcId="{179BDD9E-7D4A-436B-8D1B-97C52CD67C4D}" destId="{2A6BC979-F4C2-4914-BFA8-AE026AED89C9}" srcOrd="4" destOrd="0" presId="urn:microsoft.com/office/officeart/2005/8/layout/chevronAccent+Icon"/>
    <dgm:cxn modelId="{37C4D5A9-8A2E-479B-814F-A37BEDD49811}" type="presParOf" srcId="{2A6BC979-F4C2-4914-BFA8-AE026AED89C9}" destId="{3065E68C-00CD-41D8-8E00-BF1FA6578A54}" srcOrd="0" destOrd="0" presId="urn:microsoft.com/office/officeart/2005/8/layout/chevronAccent+Icon"/>
    <dgm:cxn modelId="{D5589180-C97F-4E47-BB24-77641C45F3CD}" type="presParOf" srcId="{2A6BC979-F4C2-4914-BFA8-AE026AED89C9}" destId="{54C5F9DF-D76C-4BA2-A010-FB4454EBBA16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D2D06A0-AC06-46DC-88FC-DF1B20629E4E}" type="doc">
      <dgm:prSet loTypeId="urn:microsoft.com/office/officeart/2005/8/layout/vList3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81B57725-00A5-44A7-A170-D68A7AF3BC2D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Customers</a:t>
          </a:r>
        </a:p>
      </dgm:t>
    </dgm:pt>
    <dgm:pt modelId="{317415CE-4492-40D1-A553-51AE90EA65FD}" type="parTrans" cxnId="{726E0F8F-A720-42F4-8D62-E17EF96BDA36}">
      <dgm:prSet/>
      <dgm:spPr/>
      <dgm:t>
        <a:bodyPr/>
        <a:lstStyle/>
        <a:p>
          <a:endParaRPr lang="en-IN"/>
        </a:p>
      </dgm:t>
    </dgm:pt>
    <dgm:pt modelId="{59F3CEAC-2DA3-42E3-8832-2FC5752FDE73}" type="sibTrans" cxnId="{726E0F8F-A720-42F4-8D62-E17EF96BDA36}">
      <dgm:prSet/>
      <dgm:spPr/>
      <dgm:t>
        <a:bodyPr/>
        <a:lstStyle/>
        <a:p>
          <a:endParaRPr lang="en-IN"/>
        </a:p>
      </dgm:t>
    </dgm:pt>
    <dgm:pt modelId="{0A958232-32CE-4208-B7D1-A3E5815519D9}">
      <dgm:prSet phldrT="[Text]"/>
      <dgm:spPr/>
      <dgm:t>
        <a:bodyPr/>
        <a:lstStyle/>
        <a:p>
          <a:r>
            <a:rPr lang="en-IN" b="1" dirty="0">
              <a:solidFill>
                <a:schemeClr val="tx1"/>
              </a:solidFill>
            </a:rPr>
            <a:t>Theatre Owners</a:t>
          </a:r>
        </a:p>
      </dgm:t>
    </dgm:pt>
    <dgm:pt modelId="{E754D149-F19D-4B7B-B18A-4F030895DF1C}" type="parTrans" cxnId="{76C16DE3-BBEE-4C5D-9775-F574A8741E27}">
      <dgm:prSet/>
      <dgm:spPr/>
      <dgm:t>
        <a:bodyPr/>
        <a:lstStyle/>
        <a:p>
          <a:endParaRPr lang="en-IN"/>
        </a:p>
      </dgm:t>
    </dgm:pt>
    <dgm:pt modelId="{98C9BC8A-DB0F-458D-9A27-10911E4AE664}" type="sibTrans" cxnId="{76C16DE3-BBEE-4C5D-9775-F574A8741E27}">
      <dgm:prSet/>
      <dgm:spPr/>
      <dgm:t>
        <a:bodyPr/>
        <a:lstStyle/>
        <a:p>
          <a:endParaRPr lang="en-IN"/>
        </a:p>
      </dgm:t>
    </dgm:pt>
    <dgm:pt modelId="{E9AD6636-C989-4E62-9AC7-458C51D13733}" type="pres">
      <dgm:prSet presAssocID="{CD2D06A0-AC06-46DC-88FC-DF1B20629E4E}" presName="linearFlow" presStyleCnt="0">
        <dgm:presLayoutVars>
          <dgm:dir/>
          <dgm:resizeHandles val="exact"/>
        </dgm:presLayoutVars>
      </dgm:prSet>
      <dgm:spPr/>
    </dgm:pt>
    <dgm:pt modelId="{FC7E682C-0D6B-4E78-93F4-952945E5D4C0}" type="pres">
      <dgm:prSet presAssocID="{81B57725-00A5-44A7-A170-D68A7AF3BC2D}" presName="composite" presStyleCnt="0"/>
      <dgm:spPr/>
    </dgm:pt>
    <dgm:pt modelId="{05043A62-6333-4BC3-AE18-D7C3A1199055}" type="pres">
      <dgm:prSet presAssocID="{81B57725-00A5-44A7-A170-D68A7AF3BC2D}" presName="imgShp" presStyleLbl="fgImgPlac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8A12B277-867F-4791-948D-10C9001AB066}" type="pres">
      <dgm:prSet presAssocID="{81B57725-00A5-44A7-A170-D68A7AF3BC2D}" presName="txShp" presStyleLbl="node1" presStyleIdx="0" presStyleCnt="2">
        <dgm:presLayoutVars>
          <dgm:bulletEnabled val="1"/>
        </dgm:presLayoutVars>
      </dgm:prSet>
      <dgm:spPr/>
    </dgm:pt>
    <dgm:pt modelId="{DC09E56E-362E-43E2-816C-3934128AC6F6}" type="pres">
      <dgm:prSet presAssocID="{59F3CEAC-2DA3-42E3-8832-2FC5752FDE73}" presName="spacing" presStyleCnt="0"/>
      <dgm:spPr/>
    </dgm:pt>
    <dgm:pt modelId="{337B4EB4-7219-46B4-B6F1-A53579CB0A6A}" type="pres">
      <dgm:prSet presAssocID="{0A958232-32CE-4208-B7D1-A3E5815519D9}" presName="composite" presStyleCnt="0"/>
      <dgm:spPr/>
    </dgm:pt>
    <dgm:pt modelId="{A00EA920-80C6-4FF1-BB3B-ED9C3FFCE743}" type="pres">
      <dgm:prSet presAssocID="{0A958232-32CE-4208-B7D1-A3E5815519D9}" presName="imgShp" presStyleLbl="fgImgPlac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165AA9CA-623B-4342-A5D6-28BC58C7B40A}" type="pres">
      <dgm:prSet presAssocID="{0A958232-32CE-4208-B7D1-A3E5815519D9}" presName="txShp" presStyleLbl="node1" presStyleIdx="1" presStyleCnt="2">
        <dgm:presLayoutVars>
          <dgm:bulletEnabled val="1"/>
        </dgm:presLayoutVars>
      </dgm:prSet>
      <dgm:spPr/>
    </dgm:pt>
  </dgm:ptLst>
  <dgm:cxnLst>
    <dgm:cxn modelId="{ADE74562-52E9-44C4-991C-506BC544FFA4}" type="presOf" srcId="{81B57725-00A5-44A7-A170-D68A7AF3BC2D}" destId="{8A12B277-867F-4791-948D-10C9001AB066}" srcOrd="0" destOrd="0" presId="urn:microsoft.com/office/officeart/2005/8/layout/vList3"/>
    <dgm:cxn modelId="{726E0F8F-A720-42F4-8D62-E17EF96BDA36}" srcId="{CD2D06A0-AC06-46DC-88FC-DF1B20629E4E}" destId="{81B57725-00A5-44A7-A170-D68A7AF3BC2D}" srcOrd="0" destOrd="0" parTransId="{317415CE-4492-40D1-A553-51AE90EA65FD}" sibTransId="{59F3CEAC-2DA3-42E3-8832-2FC5752FDE73}"/>
    <dgm:cxn modelId="{71A8C3DC-90D0-428F-9C6F-D2E6D42DDBD5}" type="presOf" srcId="{0A958232-32CE-4208-B7D1-A3E5815519D9}" destId="{165AA9CA-623B-4342-A5D6-28BC58C7B40A}" srcOrd="0" destOrd="0" presId="urn:microsoft.com/office/officeart/2005/8/layout/vList3"/>
    <dgm:cxn modelId="{76C16DE3-BBEE-4C5D-9775-F574A8741E27}" srcId="{CD2D06A0-AC06-46DC-88FC-DF1B20629E4E}" destId="{0A958232-32CE-4208-B7D1-A3E5815519D9}" srcOrd="1" destOrd="0" parTransId="{E754D149-F19D-4B7B-B18A-4F030895DF1C}" sibTransId="{98C9BC8A-DB0F-458D-9A27-10911E4AE664}"/>
    <dgm:cxn modelId="{16A10FF1-4ADD-49EF-9D46-3C421C886DBC}" type="presOf" srcId="{CD2D06A0-AC06-46DC-88FC-DF1B20629E4E}" destId="{E9AD6636-C989-4E62-9AC7-458C51D13733}" srcOrd="0" destOrd="0" presId="urn:microsoft.com/office/officeart/2005/8/layout/vList3"/>
    <dgm:cxn modelId="{59B0CFFC-9264-41CC-8EF0-098926E0C08E}" type="presParOf" srcId="{E9AD6636-C989-4E62-9AC7-458C51D13733}" destId="{FC7E682C-0D6B-4E78-93F4-952945E5D4C0}" srcOrd="0" destOrd="0" presId="urn:microsoft.com/office/officeart/2005/8/layout/vList3"/>
    <dgm:cxn modelId="{20AC594F-6F3E-4F97-994E-BB116955C32B}" type="presParOf" srcId="{FC7E682C-0D6B-4E78-93F4-952945E5D4C0}" destId="{05043A62-6333-4BC3-AE18-D7C3A1199055}" srcOrd="0" destOrd="0" presId="urn:microsoft.com/office/officeart/2005/8/layout/vList3"/>
    <dgm:cxn modelId="{255BC090-2890-4614-8B32-001C0DADD547}" type="presParOf" srcId="{FC7E682C-0D6B-4E78-93F4-952945E5D4C0}" destId="{8A12B277-867F-4791-948D-10C9001AB066}" srcOrd="1" destOrd="0" presId="urn:microsoft.com/office/officeart/2005/8/layout/vList3"/>
    <dgm:cxn modelId="{62BD9D9F-C351-4F75-A2B1-324F304CF886}" type="presParOf" srcId="{E9AD6636-C989-4E62-9AC7-458C51D13733}" destId="{DC09E56E-362E-43E2-816C-3934128AC6F6}" srcOrd="1" destOrd="0" presId="urn:microsoft.com/office/officeart/2005/8/layout/vList3"/>
    <dgm:cxn modelId="{5154ACAB-E2E4-4CD4-B1A3-A1EF53D288AB}" type="presParOf" srcId="{E9AD6636-C989-4E62-9AC7-458C51D13733}" destId="{337B4EB4-7219-46B4-B6F1-A53579CB0A6A}" srcOrd="2" destOrd="0" presId="urn:microsoft.com/office/officeart/2005/8/layout/vList3"/>
    <dgm:cxn modelId="{349A9A36-F48D-4B45-950B-AEAC5E38C4A7}" type="presParOf" srcId="{337B4EB4-7219-46B4-B6F1-A53579CB0A6A}" destId="{A00EA920-80C6-4FF1-BB3B-ED9C3FFCE743}" srcOrd="0" destOrd="0" presId="urn:microsoft.com/office/officeart/2005/8/layout/vList3"/>
    <dgm:cxn modelId="{154761EC-3933-4A2D-86B0-50BBC8C5C5D4}" type="presParOf" srcId="{337B4EB4-7219-46B4-B6F1-A53579CB0A6A}" destId="{165AA9CA-623B-4342-A5D6-28BC58C7B40A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D5A39E9-C2B5-4F40-AB0A-DAD0FD94EED4}" type="doc">
      <dgm:prSet loTypeId="urn:microsoft.com/office/officeart/2005/8/layout/defaul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IN"/>
        </a:p>
      </dgm:t>
    </dgm:pt>
    <dgm:pt modelId="{342B4C24-80D5-449B-844E-DCC25BE00FB3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Registration</a:t>
          </a:r>
          <a:endParaRPr lang="en-IN" b="1" dirty="0">
            <a:solidFill>
              <a:schemeClr val="tx1"/>
            </a:solidFill>
          </a:endParaRPr>
        </a:p>
      </dgm:t>
    </dgm:pt>
    <dgm:pt modelId="{37612FE5-337B-44E3-9841-CEAECF7227EC}" type="parTrans" cxnId="{752A162A-08E7-4A4A-A3A6-F47BD07CEF7C}">
      <dgm:prSet/>
      <dgm:spPr/>
      <dgm:t>
        <a:bodyPr/>
        <a:lstStyle/>
        <a:p>
          <a:endParaRPr lang="en-IN"/>
        </a:p>
      </dgm:t>
    </dgm:pt>
    <dgm:pt modelId="{8609C617-8E82-478B-B23F-1FCACA5AE6C7}" type="sibTrans" cxnId="{752A162A-08E7-4A4A-A3A6-F47BD07CEF7C}">
      <dgm:prSet/>
      <dgm:spPr/>
      <dgm:t>
        <a:bodyPr/>
        <a:lstStyle/>
        <a:p>
          <a:endParaRPr lang="en-IN"/>
        </a:p>
      </dgm:t>
    </dgm:pt>
    <dgm:pt modelId="{2D41A705-CC74-4B11-BAC5-558029C61995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Login</a:t>
          </a:r>
          <a:endParaRPr lang="en-IN" b="1" dirty="0">
            <a:solidFill>
              <a:schemeClr val="tx1"/>
            </a:solidFill>
          </a:endParaRPr>
        </a:p>
      </dgm:t>
    </dgm:pt>
    <dgm:pt modelId="{16B8844E-F323-4D0C-9D75-4FEA2A9AC017}" type="parTrans" cxnId="{3A082DA1-63A7-4E12-91BB-68EBD5714D6D}">
      <dgm:prSet/>
      <dgm:spPr/>
      <dgm:t>
        <a:bodyPr/>
        <a:lstStyle/>
        <a:p>
          <a:endParaRPr lang="en-IN"/>
        </a:p>
      </dgm:t>
    </dgm:pt>
    <dgm:pt modelId="{4B3A49A4-2B5E-4305-BB2D-F252424B0A9E}" type="sibTrans" cxnId="{3A082DA1-63A7-4E12-91BB-68EBD5714D6D}">
      <dgm:prSet/>
      <dgm:spPr/>
      <dgm:t>
        <a:bodyPr/>
        <a:lstStyle/>
        <a:p>
          <a:endParaRPr lang="en-IN"/>
        </a:p>
      </dgm:t>
    </dgm:pt>
    <dgm:pt modelId="{338CE526-8C42-4AE9-9D8C-0B449651B147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Seat Viewing</a:t>
          </a:r>
          <a:endParaRPr lang="en-IN" b="1" dirty="0">
            <a:solidFill>
              <a:schemeClr val="tx1"/>
            </a:solidFill>
          </a:endParaRPr>
        </a:p>
      </dgm:t>
    </dgm:pt>
    <dgm:pt modelId="{09968D0C-1FC8-4E7F-9A4F-6A0F6773C5CE}" type="parTrans" cxnId="{D3273A05-3B0A-440C-80B1-32F28AD3992F}">
      <dgm:prSet/>
      <dgm:spPr/>
      <dgm:t>
        <a:bodyPr/>
        <a:lstStyle/>
        <a:p>
          <a:endParaRPr lang="en-IN"/>
        </a:p>
      </dgm:t>
    </dgm:pt>
    <dgm:pt modelId="{01DC4948-6810-48C6-B2C8-D4904510310D}" type="sibTrans" cxnId="{D3273A05-3B0A-440C-80B1-32F28AD3992F}">
      <dgm:prSet/>
      <dgm:spPr/>
      <dgm:t>
        <a:bodyPr/>
        <a:lstStyle/>
        <a:p>
          <a:endParaRPr lang="en-IN"/>
        </a:p>
      </dgm:t>
    </dgm:pt>
    <dgm:pt modelId="{427C94C3-D3C9-403A-AB5A-CB1297D093A1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Payment</a:t>
          </a:r>
          <a:endParaRPr lang="en-IN" b="1" dirty="0">
            <a:solidFill>
              <a:schemeClr val="tx1"/>
            </a:solidFill>
          </a:endParaRPr>
        </a:p>
      </dgm:t>
    </dgm:pt>
    <dgm:pt modelId="{583DC788-2581-4D6E-836C-332082947D42}" type="parTrans" cxnId="{E4694E71-D7FB-4F37-B707-D8D526CC57C2}">
      <dgm:prSet/>
      <dgm:spPr/>
      <dgm:t>
        <a:bodyPr/>
        <a:lstStyle/>
        <a:p>
          <a:endParaRPr lang="en-IN"/>
        </a:p>
      </dgm:t>
    </dgm:pt>
    <dgm:pt modelId="{59DF14B7-E343-4E67-BB1B-7CA1D78F9584}" type="sibTrans" cxnId="{E4694E71-D7FB-4F37-B707-D8D526CC57C2}">
      <dgm:prSet/>
      <dgm:spPr/>
      <dgm:t>
        <a:bodyPr/>
        <a:lstStyle/>
        <a:p>
          <a:endParaRPr lang="en-IN"/>
        </a:p>
      </dgm:t>
    </dgm:pt>
    <dgm:pt modelId="{7BCCC0F9-200A-453F-931E-3EA43FDE688B}">
      <dgm:prSet phldrT="[Text]"/>
      <dgm:spPr/>
      <dgm:t>
        <a:bodyPr/>
        <a:lstStyle/>
        <a:p>
          <a:r>
            <a:rPr lang="en-US" b="1">
              <a:solidFill>
                <a:schemeClr val="tx1"/>
              </a:solidFill>
            </a:rPr>
            <a:t>Logout</a:t>
          </a:r>
          <a:endParaRPr lang="en-IN" b="1" dirty="0">
            <a:solidFill>
              <a:schemeClr val="tx1"/>
            </a:solidFill>
          </a:endParaRPr>
        </a:p>
      </dgm:t>
    </dgm:pt>
    <dgm:pt modelId="{DB3C1A73-5664-48B0-A5A0-57840A7E9269}" type="parTrans" cxnId="{F8C7D76D-6ED2-49EC-B788-6A3AC8E02EFE}">
      <dgm:prSet/>
      <dgm:spPr/>
      <dgm:t>
        <a:bodyPr/>
        <a:lstStyle/>
        <a:p>
          <a:endParaRPr lang="en-IN"/>
        </a:p>
      </dgm:t>
    </dgm:pt>
    <dgm:pt modelId="{BA0387D7-A17B-4AC0-B410-756DF13A2031}" type="sibTrans" cxnId="{F8C7D76D-6ED2-49EC-B788-6A3AC8E02EFE}">
      <dgm:prSet/>
      <dgm:spPr/>
      <dgm:t>
        <a:bodyPr/>
        <a:lstStyle/>
        <a:p>
          <a:endParaRPr lang="en-IN"/>
        </a:p>
      </dgm:t>
    </dgm:pt>
    <dgm:pt modelId="{AA97C0AF-8DCE-45AC-863A-AF465149CC66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View Movies</a:t>
          </a:r>
          <a:endParaRPr lang="en-IN" b="1" dirty="0">
            <a:solidFill>
              <a:schemeClr val="tx1"/>
            </a:solidFill>
          </a:endParaRPr>
        </a:p>
      </dgm:t>
    </dgm:pt>
    <dgm:pt modelId="{C7A0BF4D-9EB5-4426-A225-8A7611B18450}" type="parTrans" cxnId="{A083DB2F-6DB0-47D7-B9ED-6B3CCB0CC9EB}">
      <dgm:prSet/>
      <dgm:spPr/>
      <dgm:t>
        <a:bodyPr/>
        <a:lstStyle/>
        <a:p>
          <a:endParaRPr lang="en-IN"/>
        </a:p>
      </dgm:t>
    </dgm:pt>
    <dgm:pt modelId="{2E63FF4A-46D3-4FC0-97F2-81EB591F6623}" type="sibTrans" cxnId="{A083DB2F-6DB0-47D7-B9ED-6B3CCB0CC9EB}">
      <dgm:prSet/>
      <dgm:spPr/>
      <dgm:t>
        <a:bodyPr/>
        <a:lstStyle/>
        <a:p>
          <a:endParaRPr lang="en-IN"/>
        </a:p>
      </dgm:t>
    </dgm:pt>
    <dgm:pt modelId="{CF09AC21-C5DD-4C40-9FCB-1C393AEE5C43}">
      <dgm:prSet phldrT="[Text]"/>
      <dgm:spPr/>
      <dgm:t>
        <a:bodyPr/>
        <a:lstStyle/>
        <a:p>
          <a:r>
            <a:rPr lang="en-US" b="1">
              <a:solidFill>
                <a:schemeClr val="tx1"/>
              </a:solidFill>
            </a:rPr>
            <a:t>Generate Tickets</a:t>
          </a:r>
          <a:endParaRPr lang="en-IN" b="1" dirty="0">
            <a:solidFill>
              <a:schemeClr val="tx1"/>
            </a:solidFill>
          </a:endParaRPr>
        </a:p>
      </dgm:t>
    </dgm:pt>
    <dgm:pt modelId="{CC55FBB9-8B3E-4B64-8FF9-CD1C32144436}" type="parTrans" cxnId="{8E48A3F5-883C-4410-9193-D0CF23C66CAB}">
      <dgm:prSet/>
      <dgm:spPr/>
      <dgm:t>
        <a:bodyPr/>
        <a:lstStyle/>
        <a:p>
          <a:endParaRPr lang="en-IN"/>
        </a:p>
      </dgm:t>
    </dgm:pt>
    <dgm:pt modelId="{F66854AF-F190-4BA6-B61B-D7D9A3D9321E}" type="sibTrans" cxnId="{8E48A3F5-883C-4410-9193-D0CF23C66CAB}">
      <dgm:prSet/>
      <dgm:spPr/>
      <dgm:t>
        <a:bodyPr/>
        <a:lstStyle/>
        <a:p>
          <a:endParaRPr lang="en-IN"/>
        </a:p>
      </dgm:t>
    </dgm:pt>
    <dgm:pt modelId="{BD6F36DC-8791-43FC-B92A-1FD9D15D82B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Monitor that customer fills all mandatory fields</a:t>
          </a:r>
          <a:endParaRPr lang="en-IN" b="1" dirty="0">
            <a:solidFill>
              <a:schemeClr val="tx1"/>
            </a:solidFill>
          </a:endParaRPr>
        </a:p>
      </dgm:t>
    </dgm:pt>
    <dgm:pt modelId="{6DC1604C-7450-44AE-88C1-7B9B3F0868BC}" type="parTrans" cxnId="{7A432DFC-A72F-4F0D-BBBF-33DB61C87819}">
      <dgm:prSet/>
      <dgm:spPr/>
      <dgm:t>
        <a:bodyPr/>
        <a:lstStyle/>
        <a:p>
          <a:endParaRPr lang="en-IN"/>
        </a:p>
      </dgm:t>
    </dgm:pt>
    <dgm:pt modelId="{8879C5D4-9828-4B99-B257-6F478B80C22F}" type="sibTrans" cxnId="{7A432DFC-A72F-4F0D-BBBF-33DB61C87819}">
      <dgm:prSet/>
      <dgm:spPr/>
      <dgm:t>
        <a:bodyPr/>
        <a:lstStyle/>
        <a:p>
          <a:endParaRPr lang="en-IN"/>
        </a:p>
      </dgm:t>
    </dgm:pt>
    <dgm:pt modelId="{BA59FF29-73F1-4312-BE12-D984373D3879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Select Theatre</a:t>
          </a:r>
          <a:endParaRPr lang="en-IN" b="1" dirty="0">
            <a:solidFill>
              <a:schemeClr val="tx1"/>
            </a:solidFill>
          </a:endParaRPr>
        </a:p>
      </dgm:t>
    </dgm:pt>
    <dgm:pt modelId="{86752416-93B8-40FC-B181-6E4ABFBA480E}" type="parTrans" cxnId="{27B8FB5A-DB5E-4B78-86C6-0AD54681F5F4}">
      <dgm:prSet/>
      <dgm:spPr/>
      <dgm:t>
        <a:bodyPr/>
        <a:lstStyle/>
        <a:p>
          <a:endParaRPr lang="en-IN"/>
        </a:p>
      </dgm:t>
    </dgm:pt>
    <dgm:pt modelId="{296DBC4A-66C8-48AB-878A-6CED4722CEEB}" type="sibTrans" cxnId="{27B8FB5A-DB5E-4B78-86C6-0AD54681F5F4}">
      <dgm:prSet/>
      <dgm:spPr/>
      <dgm:t>
        <a:bodyPr/>
        <a:lstStyle/>
        <a:p>
          <a:endParaRPr lang="en-IN"/>
        </a:p>
      </dgm:t>
    </dgm:pt>
    <dgm:pt modelId="{091126F6-EF4A-43E0-8C4D-EBFC8286455C}" type="pres">
      <dgm:prSet presAssocID="{8D5A39E9-C2B5-4F40-AB0A-DAD0FD94EED4}" presName="diagram" presStyleCnt="0">
        <dgm:presLayoutVars>
          <dgm:dir/>
          <dgm:resizeHandles val="exact"/>
        </dgm:presLayoutVars>
      </dgm:prSet>
      <dgm:spPr/>
    </dgm:pt>
    <dgm:pt modelId="{79B91C88-3869-4DCF-AD44-67834A1FA745}" type="pres">
      <dgm:prSet presAssocID="{BD6F36DC-8791-43FC-B92A-1FD9D15D82BA}" presName="node" presStyleLbl="node1" presStyleIdx="0" presStyleCnt="9">
        <dgm:presLayoutVars>
          <dgm:bulletEnabled val="1"/>
        </dgm:presLayoutVars>
      </dgm:prSet>
      <dgm:spPr/>
    </dgm:pt>
    <dgm:pt modelId="{9B6B8F64-7DDA-4A16-9413-DABE5B7C6F6A}" type="pres">
      <dgm:prSet presAssocID="{8879C5D4-9828-4B99-B257-6F478B80C22F}" presName="sibTrans" presStyleCnt="0"/>
      <dgm:spPr/>
    </dgm:pt>
    <dgm:pt modelId="{4F81F082-D2E4-4ED7-88CE-5C422AA4091F}" type="pres">
      <dgm:prSet presAssocID="{342B4C24-80D5-449B-844E-DCC25BE00FB3}" presName="node" presStyleLbl="node1" presStyleIdx="1" presStyleCnt="9">
        <dgm:presLayoutVars>
          <dgm:bulletEnabled val="1"/>
        </dgm:presLayoutVars>
      </dgm:prSet>
      <dgm:spPr/>
    </dgm:pt>
    <dgm:pt modelId="{BD1C86F4-15E4-4B3C-8517-054A313985DC}" type="pres">
      <dgm:prSet presAssocID="{8609C617-8E82-478B-B23F-1FCACA5AE6C7}" presName="sibTrans" presStyleCnt="0"/>
      <dgm:spPr/>
    </dgm:pt>
    <dgm:pt modelId="{1FB90D99-F747-4127-83EB-A150EF5DE678}" type="pres">
      <dgm:prSet presAssocID="{2D41A705-CC74-4B11-BAC5-558029C61995}" presName="node" presStyleLbl="node1" presStyleIdx="2" presStyleCnt="9">
        <dgm:presLayoutVars>
          <dgm:bulletEnabled val="1"/>
        </dgm:presLayoutVars>
      </dgm:prSet>
      <dgm:spPr/>
    </dgm:pt>
    <dgm:pt modelId="{7013DC24-543C-46CE-8D18-4CA398F41CF8}" type="pres">
      <dgm:prSet presAssocID="{4B3A49A4-2B5E-4305-BB2D-F252424B0A9E}" presName="sibTrans" presStyleCnt="0"/>
      <dgm:spPr/>
    </dgm:pt>
    <dgm:pt modelId="{E9796B37-3B0D-44BC-AEDF-4BD67C1FCC81}" type="pres">
      <dgm:prSet presAssocID="{AA97C0AF-8DCE-45AC-863A-AF465149CC66}" presName="node" presStyleLbl="node1" presStyleIdx="3" presStyleCnt="9">
        <dgm:presLayoutVars>
          <dgm:bulletEnabled val="1"/>
        </dgm:presLayoutVars>
      </dgm:prSet>
      <dgm:spPr/>
    </dgm:pt>
    <dgm:pt modelId="{72E0F0B3-34E4-4F6D-8C15-D81F2B6FA772}" type="pres">
      <dgm:prSet presAssocID="{2E63FF4A-46D3-4FC0-97F2-81EB591F6623}" presName="sibTrans" presStyleCnt="0"/>
      <dgm:spPr/>
    </dgm:pt>
    <dgm:pt modelId="{BA47B21F-4BF1-465C-9E4F-8C8BC4198615}" type="pres">
      <dgm:prSet presAssocID="{BA59FF29-73F1-4312-BE12-D984373D3879}" presName="node" presStyleLbl="node1" presStyleIdx="4" presStyleCnt="9">
        <dgm:presLayoutVars>
          <dgm:bulletEnabled val="1"/>
        </dgm:presLayoutVars>
      </dgm:prSet>
      <dgm:spPr/>
    </dgm:pt>
    <dgm:pt modelId="{E25D7EDD-C650-47DF-932B-9E35A3F5F880}" type="pres">
      <dgm:prSet presAssocID="{296DBC4A-66C8-48AB-878A-6CED4722CEEB}" presName="sibTrans" presStyleCnt="0"/>
      <dgm:spPr/>
    </dgm:pt>
    <dgm:pt modelId="{EEFAEC87-50D1-4797-A0EF-4A601D535A0A}" type="pres">
      <dgm:prSet presAssocID="{338CE526-8C42-4AE9-9D8C-0B449651B147}" presName="node" presStyleLbl="node1" presStyleIdx="5" presStyleCnt="9">
        <dgm:presLayoutVars>
          <dgm:bulletEnabled val="1"/>
        </dgm:presLayoutVars>
      </dgm:prSet>
      <dgm:spPr/>
    </dgm:pt>
    <dgm:pt modelId="{A382C418-4AEE-48A6-972D-03A5485DD0B3}" type="pres">
      <dgm:prSet presAssocID="{01DC4948-6810-48C6-B2C8-D4904510310D}" presName="sibTrans" presStyleCnt="0"/>
      <dgm:spPr/>
    </dgm:pt>
    <dgm:pt modelId="{8AFDBD17-C8B2-4270-86AC-BCD3BE3730F8}" type="pres">
      <dgm:prSet presAssocID="{427C94C3-D3C9-403A-AB5A-CB1297D093A1}" presName="node" presStyleLbl="node1" presStyleIdx="6" presStyleCnt="9">
        <dgm:presLayoutVars>
          <dgm:bulletEnabled val="1"/>
        </dgm:presLayoutVars>
      </dgm:prSet>
      <dgm:spPr/>
    </dgm:pt>
    <dgm:pt modelId="{6E825F0C-AB1B-4B82-A98E-DB4224523707}" type="pres">
      <dgm:prSet presAssocID="{59DF14B7-E343-4E67-BB1B-7CA1D78F9584}" presName="sibTrans" presStyleCnt="0"/>
      <dgm:spPr/>
    </dgm:pt>
    <dgm:pt modelId="{F7E5814A-928A-473E-A58F-8D48D28A5378}" type="pres">
      <dgm:prSet presAssocID="{CF09AC21-C5DD-4C40-9FCB-1C393AEE5C43}" presName="node" presStyleLbl="node1" presStyleIdx="7" presStyleCnt="9">
        <dgm:presLayoutVars>
          <dgm:bulletEnabled val="1"/>
        </dgm:presLayoutVars>
      </dgm:prSet>
      <dgm:spPr/>
    </dgm:pt>
    <dgm:pt modelId="{C0F688EF-D4D6-4192-929E-6522ABA8CC8F}" type="pres">
      <dgm:prSet presAssocID="{F66854AF-F190-4BA6-B61B-D7D9A3D9321E}" presName="sibTrans" presStyleCnt="0"/>
      <dgm:spPr/>
    </dgm:pt>
    <dgm:pt modelId="{FA1EF3DE-70A7-40FB-BBA9-93E73A50C035}" type="pres">
      <dgm:prSet presAssocID="{7BCCC0F9-200A-453F-931E-3EA43FDE688B}" presName="node" presStyleLbl="node1" presStyleIdx="8" presStyleCnt="9">
        <dgm:presLayoutVars>
          <dgm:bulletEnabled val="1"/>
        </dgm:presLayoutVars>
      </dgm:prSet>
      <dgm:spPr/>
    </dgm:pt>
  </dgm:ptLst>
  <dgm:cxnLst>
    <dgm:cxn modelId="{35CD0302-8E36-401E-A794-DD4D5694B307}" type="presOf" srcId="{2D41A705-CC74-4B11-BAC5-558029C61995}" destId="{1FB90D99-F747-4127-83EB-A150EF5DE678}" srcOrd="0" destOrd="0" presId="urn:microsoft.com/office/officeart/2005/8/layout/default"/>
    <dgm:cxn modelId="{D3273A05-3B0A-440C-80B1-32F28AD3992F}" srcId="{8D5A39E9-C2B5-4F40-AB0A-DAD0FD94EED4}" destId="{338CE526-8C42-4AE9-9D8C-0B449651B147}" srcOrd="5" destOrd="0" parTransId="{09968D0C-1FC8-4E7F-9A4F-6A0F6773C5CE}" sibTransId="{01DC4948-6810-48C6-B2C8-D4904510310D}"/>
    <dgm:cxn modelId="{C30C6F18-1C12-497E-B327-7CB733411335}" type="presOf" srcId="{AA97C0AF-8DCE-45AC-863A-AF465149CC66}" destId="{E9796B37-3B0D-44BC-AEDF-4BD67C1FCC81}" srcOrd="0" destOrd="0" presId="urn:microsoft.com/office/officeart/2005/8/layout/default"/>
    <dgm:cxn modelId="{752A162A-08E7-4A4A-A3A6-F47BD07CEF7C}" srcId="{8D5A39E9-C2B5-4F40-AB0A-DAD0FD94EED4}" destId="{342B4C24-80D5-449B-844E-DCC25BE00FB3}" srcOrd="1" destOrd="0" parTransId="{37612FE5-337B-44E3-9841-CEAECF7227EC}" sibTransId="{8609C617-8E82-478B-B23F-1FCACA5AE6C7}"/>
    <dgm:cxn modelId="{E443202D-64DA-49E1-955E-DA0C63B4C9E0}" type="presOf" srcId="{CF09AC21-C5DD-4C40-9FCB-1C393AEE5C43}" destId="{F7E5814A-928A-473E-A58F-8D48D28A5378}" srcOrd="0" destOrd="0" presId="urn:microsoft.com/office/officeart/2005/8/layout/default"/>
    <dgm:cxn modelId="{A083DB2F-6DB0-47D7-B9ED-6B3CCB0CC9EB}" srcId="{8D5A39E9-C2B5-4F40-AB0A-DAD0FD94EED4}" destId="{AA97C0AF-8DCE-45AC-863A-AF465149CC66}" srcOrd="3" destOrd="0" parTransId="{C7A0BF4D-9EB5-4426-A225-8A7611B18450}" sibTransId="{2E63FF4A-46D3-4FC0-97F2-81EB591F6623}"/>
    <dgm:cxn modelId="{EA218864-3067-4BC2-AE5C-E0A860BB2600}" type="presOf" srcId="{338CE526-8C42-4AE9-9D8C-0B449651B147}" destId="{EEFAEC87-50D1-4797-A0EF-4A601D535A0A}" srcOrd="0" destOrd="0" presId="urn:microsoft.com/office/officeart/2005/8/layout/default"/>
    <dgm:cxn modelId="{53D32C65-3A00-499F-8D72-BD46FF1D2EDE}" type="presOf" srcId="{342B4C24-80D5-449B-844E-DCC25BE00FB3}" destId="{4F81F082-D2E4-4ED7-88CE-5C422AA4091F}" srcOrd="0" destOrd="0" presId="urn:microsoft.com/office/officeart/2005/8/layout/default"/>
    <dgm:cxn modelId="{8BD53A49-B5B0-4B75-B893-A2919D616D8A}" type="presOf" srcId="{8D5A39E9-C2B5-4F40-AB0A-DAD0FD94EED4}" destId="{091126F6-EF4A-43E0-8C4D-EBFC8286455C}" srcOrd="0" destOrd="0" presId="urn:microsoft.com/office/officeart/2005/8/layout/default"/>
    <dgm:cxn modelId="{F8C7D76D-6ED2-49EC-B788-6A3AC8E02EFE}" srcId="{8D5A39E9-C2B5-4F40-AB0A-DAD0FD94EED4}" destId="{7BCCC0F9-200A-453F-931E-3EA43FDE688B}" srcOrd="8" destOrd="0" parTransId="{DB3C1A73-5664-48B0-A5A0-57840A7E9269}" sibTransId="{BA0387D7-A17B-4AC0-B410-756DF13A2031}"/>
    <dgm:cxn modelId="{E4694E71-D7FB-4F37-B707-D8D526CC57C2}" srcId="{8D5A39E9-C2B5-4F40-AB0A-DAD0FD94EED4}" destId="{427C94C3-D3C9-403A-AB5A-CB1297D093A1}" srcOrd="6" destOrd="0" parTransId="{583DC788-2581-4D6E-836C-332082947D42}" sibTransId="{59DF14B7-E343-4E67-BB1B-7CA1D78F9584}"/>
    <dgm:cxn modelId="{27B8FB5A-DB5E-4B78-86C6-0AD54681F5F4}" srcId="{8D5A39E9-C2B5-4F40-AB0A-DAD0FD94EED4}" destId="{BA59FF29-73F1-4312-BE12-D984373D3879}" srcOrd="4" destOrd="0" parTransId="{86752416-93B8-40FC-B181-6E4ABFBA480E}" sibTransId="{296DBC4A-66C8-48AB-878A-6CED4722CEEB}"/>
    <dgm:cxn modelId="{3A082DA1-63A7-4E12-91BB-68EBD5714D6D}" srcId="{8D5A39E9-C2B5-4F40-AB0A-DAD0FD94EED4}" destId="{2D41A705-CC74-4B11-BAC5-558029C61995}" srcOrd="2" destOrd="0" parTransId="{16B8844E-F323-4D0C-9D75-4FEA2A9AC017}" sibTransId="{4B3A49A4-2B5E-4305-BB2D-F252424B0A9E}"/>
    <dgm:cxn modelId="{A20E08B3-94BB-4F0A-B5E4-E858176256FB}" type="presOf" srcId="{BD6F36DC-8791-43FC-B92A-1FD9D15D82BA}" destId="{79B91C88-3869-4DCF-AD44-67834A1FA745}" srcOrd="0" destOrd="0" presId="urn:microsoft.com/office/officeart/2005/8/layout/default"/>
    <dgm:cxn modelId="{C960A4B5-BB88-4831-9FEA-3A4F7DFF5C32}" type="presOf" srcId="{7BCCC0F9-200A-453F-931E-3EA43FDE688B}" destId="{FA1EF3DE-70A7-40FB-BBA9-93E73A50C035}" srcOrd="0" destOrd="0" presId="urn:microsoft.com/office/officeart/2005/8/layout/default"/>
    <dgm:cxn modelId="{0677F2B7-3407-4B0E-801C-D1C8FE552D2F}" type="presOf" srcId="{427C94C3-D3C9-403A-AB5A-CB1297D093A1}" destId="{8AFDBD17-C8B2-4270-86AC-BCD3BE3730F8}" srcOrd="0" destOrd="0" presId="urn:microsoft.com/office/officeart/2005/8/layout/default"/>
    <dgm:cxn modelId="{18F99DD7-0C94-40AC-B099-F5E7071D7F6B}" type="presOf" srcId="{BA59FF29-73F1-4312-BE12-D984373D3879}" destId="{BA47B21F-4BF1-465C-9E4F-8C8BC4198615}" srcOrd="0" destOrd="0" presId="urn:microsoft.com/office/officeart/2005/8/layout/default"/>
    <dgm:cxn modelId="{8E48A3F5-883C-4410-9193-D0CF23C66CAB}" srcId="{8D5A39E9-C2B5-4F40-AB0A-DAD0FD94EED4}" destId="{CF09AC21-C5DD-4C40-9FCB-1C393AEE5C43}" srcOrd="7" destOrd="0" parTransId="{CC55FBB9-8B3E-4B64-8FF9-CD1C32144436}" sibTransId="{F66854AF-F190-4BA6-B61B-D7D9A3D9321E}"/>
    <dgm:cxn modelId="{7A432DFC-A72F-4F0D-BBBF-33DB61C87819}" srcId="{8D5A39E9-C2B5-4F40-AB0A-DAD0FD94EED4}" destId="{BD6F36DC-8791-43FC-B92A-1FD9D15D82BA}" srcOrd="0" destOrd="0" parTransId="{6DC1604C-7450-44AE-88C1-7B9B3F0868BC}" sibTransId="{8879C5D4-9828-4B99-B257-6F478B80C22F}"/>
    <dgm:cxn modelId="{0FEA8823-E3F0-4C5F-AC1E-05A8296A64AA}" type="presParOf" srcId="{091126F6-EF4A-43E0-8C4D-EBFC8286455C}" destId="{79B91C88-3869-4DCF-AD44-67834A1FA745}" srcOrd="0" destOrd="0" presId="urn:microsoft.com/office/officeart/2005/8/layout/default"/>
    <dgm:cxn modelId="{D9B2989D-5013-43D9-A29B-E1C6A3860AEB}" type="presParOf" srcId="{091126F6-EF4A-43E0-8C4D-EBFC8286455C}" destId="{9B6B8F64-7DDA-4A16-9413-DABE5B7C6F6A}" srcOrd="1" destOrd="0" presId="urn:microsoft.com/office/officeart/2005/8/layout/default"/>
    <dgm:cxn modelId="{48E89E0B-24AD-4FE6-9066-07F9FDB79B92}" type="presParOf" srcId="{091126F6-EF4A-43E0-8C4D-EBFC8286455C}" destId="{4F81F082-D2E4-4ED7-88CE-5C422AA4091F}" srcOrd="2" destOrd="0" presId="urn:microsoft.com/office/officeart/2005/8/layout/default"/>
    <dgm:cxn modelId="{B7B7B071-8BA6-4A32-96DE-1066FD29732E}" type="presParOf" srcId="{091126F6-EF4A-43E0-8C4D-EBFC8286455C}" destId="{BD1C86F4-15E4-4B3C-8517-054A313985DC}" srcOrd="3" destOrd="0" presId="urn:microsoft.com/office/officeart/2005/8/layout/default"/>
    <dgm:cxn modelId="{7BE34442-0C23-4649-8E40-9B6CF67B77DD}" type="presParOf" srcId="{091126F6-EF4A-43E0-8C4D-EBFC8286455C}" destId="{1FB90D99-F747-4127-83EB-A150EF5DE678}" srcOrd="4" destOrd="0" presId="urn:microsoft.com/office/officeart/2005/8/layout/default"/>
    <dgm:cxn modelId="{94B1E3DE-51C7-48C6-BA0F-B92BAD744475}" type="presParOf" srcId="{091126F6-EF4A-43E0-8C4D-EBFC8286455C}" destId="{7013DC24-543C-46CE-8D18-4CA398F41CF8}" srcOrd="5" destOrd="0" presId="urn:microsoft.com/office/officeart/2005/8/layout/default"/>
    <dgm:cxn modelId="{AC2495EA-B354-4723-9C2D-A4C395D0C8F8}" type="presParOf" srcId="{091126F6-EF4A-43E0-8C4D-EBFC8286455C}" destId="{E9796B37-3B0D-44BC-AEDF-4BD67C1FCC81}" srcOrd="6" destOrd="0" presId="urn:microsoft.com/office/officeart/2005/8/layout/default"/>
    <dgm:cxn modelId="{5F216CC7-A686-492D-96AF-87E43156B35E}" type="presParOf" srcId="{091126F6-EF4A-43E0-8C4D-EBFC8286455C}" destId="{72E0F0B3-34E4-4F6D-8C15-D81F2B6FA772}" srcOrd="7" destOrd="0" presId="urn:microsoft.com/office/officeart/2005/8/layout/default"/>
    <dgm:cxn modelId="{63B899E8-C6D7-4F12-89C6-9A7E122C8149}" type="presParOf" srcId="{091126F6-EF4A-43E0-8C4D-EBFC8286455C}" destId="{BA47B21F-4BF1-465C-9E4F-8C8BC4198615}" srcOrd="8" destOrd="0" presId="urn:microsoft.com/office/officeart/2005/8/layout/default"/>
    <dgm:cxn modelId="{F2F24E51-073D-47C5-AE2E-3C4664982268}" type="presParOf" srcId="{091126F6-EF4A-43E0-8C4D-EBFC8286455C}" destId="{E25D7EDD-C650-47DF-932B-9E35A3F5F880}" srcOrd="9" destOrd="0" presId="urn:microsoft.com/office/officeart/2005/8/layout/default"/>
    <dgm:cxn modelId="{7FD8648B-CA36-4438-BF67-B7C16365B650}" type="presParOf" srcId="{091126F6-EF4A-43E0-8C4D-EBFC8286455C}" destId="{EEFAEC87-50D1-4797-A0EF-4A601D535A0A}" srcOrd="10" destOrd="0" presId="urn:microsoft.com/office/officeart/2005/8/layout/default"/>
    <dgm:cxn modelId="{EC7E7AB2-5430-469C-8CAA-0290D156AFF6}" type="presParOf" srcId="{091126F6-EF4A-43E0-8C4D-EBFC8286455C}" destId="{A382C418-4AEE-48A6-972D-03A5485DD0B3}" srcOrd="11" destOrd="0" presId="urn:microsoft.com/office/officeart/2005/8/layout/default"/>
    <dgm:cxn modelId="{1F7DFEB4-2FB9-487B-A77B-F3E87DFB30E9}" type="presParOf" srcId="{091126F6-EF4A-43E0-8C4D-EBFC8286455C}" destId="{8AFDBD17-C8B2-4270-86AC-BCD3BE3730F8}" srcOrd="12" destOrd="0" presId="urn:microsoft.com/office/officeart/2005/8/layout/default"/>
    <dgm:cxn modelId="{4B521454-3720-4C8E-96B6-479F330CE7C8}" type="presParOf" srcId="{091126F6-EF4A-43E0-8C4D-EBFC8286455C}" destId="{6E825F0C-AB1B-4B82-A98E-DB4224523707}" srcOrd="13" destOrd="0" presId="urn:microsoft.com/office/officeart/2005/8/layout/default"/>
    <dgm:cxn modelId="{726AC5EE-248B-4F76-B193-51FC8DE7B6FD}" type="presParOf" srcId="{091126F6-EF4A-43E0-8C4D-EBFC8286455C}" destId="{F7E5814A-928A-473E-A58F-8D48D28A5378}" srcOrd="14" destOrd="0" presId="urn:microsoft.com/office/officeart/2005/8/layout/default"/>
    <dgm:cxn modelId="{D8F14DD1-F4F5-4013-8180-C84996A1EA0C}" type="presParOf" srcId="{091126F6-EF4A-43E0-8C4D-EBFC8286455C}" destId="{C0F688EF-D4D6-4192-929E-6522ABA8CC8F}" srcOrd="15" destOrd="0" presId="urn:microsoft.com/office/officeart/2005/8/layout/default"/>
    <dgm:cxn modelId="{29D430C7-FA70-4534-9B9C-54CA29E6A13D}" type="presParOf" srcId="{091126F6-EF4A-43E0-8C4D-EBFC8286455C}" destId="{FA1EF3DE-70A7-40FB-BBA9-93E73A50C035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5B81E19-BA6A-4964-A5CD-280E99521035}" type="doc">
      <dgm:prSet loTypeId="urn:microsoft.com/office/officeart/2005/8/layout/defaul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IN"/>
        </a:p>
      </dgm:t>
    </dgm:pt>
    <dgm:pt modelId="{05D62AE4-0817-4766-A00F-A7D8F7226C1D}">
      <dgm:prSet phldrT="[Text]" custT="1"/>
      <dgm:spPr/>
      <dgm:t>
        <a:bodyPr/>
        <a:lstStyle/>
        <a:p>
          <a:r>
            <a:rPr lang="en-US" sz="2500" b="1" dirty="0">
              <a:solidFill>
                <a:schemeClr val="tx1"/>
              </a:solidFill>
            </a:rPr>
            <a:t>Register Theatre</a:t>
          </a:r>
          <a:endParaRPr lang="en-IN" sz="2500" b="1" dirty="0">
            <a:solidFill>
              <a:schemeClr val="tx1"/>
            </a:solidFill>
          </a:endParaRPr>
        </a:p>
      </dgm:t>
    </dgm:pt>
    <dgm:pt modelId="{A55AD41E-E9D4-4A4B-894D-D11E49308524}" type="parTrans" cxnId="{32A44453-D029-44A6-8903-9DC414E8077D}">
      <dgm:prSet/>
      <dgm:spPr/>
      <dgm:t>
        <a:bodyPr/>
        <a:lstStyle/>
        <a:p>
          <a:endParaRPr lang="en-IN"/>
        </a:p>
      </dgm:t>
    </dgm:pt>
    <dgm:pt modelId="{7F160A63-63A1-4688-BDD2-19D3BDE3614D}" type="sibTrans" cxnId="{32A44453-D029-44A6-8903-9DC414E8077D}">
      <dgm:prSet/>
      <dgm:spPr/>
      <dgm:t>
        <a:bodyPr/>
        <a:lstStyle/>
        <a:p>
          <a:endParaRPr lang="en-IN"/>
        </a:p>
      </dgm:t>
    </dgm:pt>
    <dgm:pt modelId="{ACBBE773-A74C-4884-B871-DCC34934BC55}">
      <dgm:prSet phldrT="[Text]" custT="1"/>
      <dgm:spPr/>
      <dgm:t>
        <a:bodyPr/>
        <a:lstStyle/>
        <a:p>
          <a:r>
            <a:rPr lang="en-IN" sz="2500" b="1" dirty="0">
              <a:solidFill>
                <a:schemeClr val="tx1"/>
              </a:solidFill>
            </a:rPr>
            <a:t>Add/Edit Theatre </a:t>
          </a:r>
        </a:p>
      </dgm:t>
    </dgm:pt>
    <dgm:pt modelId="{53F7AEC9-453D-41B1-ABAE-426617DE641B}" type="parTrans" cxnId="{56A1D54E-B3F6-4ADB-A81A-1417007D7EA4}">
      <dgm:prSet/>
      <dgm:spPr/>
      <dgm:t>
        <a:bodyPr/>
        <a:lstStyle/>
        <a:p>
          <a:endParaRPr lang="en-IN"/>
        </a:p>
      </dgm:t>
    </dgm:pt>
    <dgm:pt modelId="{1673EA91-595F-4296-9EC8-10908FEA3590}" type="sibTrans" cxnId="{56A1D54E-B3F6-4ADB-A81A-1417007D7EA4}">
      <dgm:prSet/>
      <dgm:spPr/>
      <dgm:t>
        <a:bodyPr/>
        <a:lstStyle/>
        <a:p>
          <a:endParaRPr lang="en-IN"/>
        </a:p>
      </dgm:t>
    </dgm:pt>
    <dgm:pt modelId="{7265CFA0-9A8A-415A-B1A2-BC6CC0042FC1}" type="pres">
      <dgm:prSet presAssocID="{05B81E19-BA6A-4964-A5CD-280E99521035}" presName="diagram" presStyleCnt="0">
        <dgm:presLayoutVars>
          <dgm:dir/>
          <dgm:resizeHandles val="exact"/>
        </dgm:presLayoutVars>
      </dgm:prSet>
      <dgm:spPr/>
    </dgm:pt>
    <dgm:pt modelId="{9C1E2285-7B27-4DDC-AA7C-97A6A53B2EEB}" type="pres">
      <dgm:prSet presAssocID="{05D62AE4-0817-4766-A00F-A7D8F7226C1D}" presName="node" presStyleLbl="node1" presStyleIdx="0" presStyleCnt="2">
        <dgm:presLayoutVars>
          <dgm:bulletEnabled val="1"/>
        </dgm:presLayoutVars>
      </dgm:prSet>
      <dgm:spPr/>
    </dgm:pt>
    <dgm:pt modelId="{A669A8BE-3668-42B6-8070-5BA9BDDE705E}" type="pres">
      <dgm:prSet presAssocID="{7F160A63-63A1-4688-BDD2-19D3BDE3614D}" presName="sibTrans" presStyleCnt="0"/>
      <dgm:spPr/>
    </dgm:pt>
    <dgm:pt modelId="{6E7D55BE-3E77-477C-9840-E1499EB8BEF3}" type="pres">
      <dgm:prSet presAssocID="{ACBBE773-A74C-4884-B871-DCC34934BC55}" presName="node" presStyleLbl="node1" presStyleIdx="1" presStyleCnt="2">
        <dgm:presLayoutVars>
          <dgm:bulletEnabled val="1"/>
        </dgm:presLayoutVars>
      </dgm:prSet>
      <dgm:spPr/>
    </dgm:pt>
  </dgm:ptLst>
  <dgm:cxnLst>
    <dgm:cxn modelId="{56A1D54E-B3F6-4ADB-A81A-1417007D7EA4}" srcId="{05B81E19-BA6A-4964-A5CD-280E99521035}" destId="{ACBBE773-A74C-4884-B871-DCC34934BC55}" srcOrd="1" destOrd="0" parTransId="{53F7AEC9-453D-41B1-ABAE-426617DE641B}" sibTransId="{1673EA91-595F-4296-9EC8-10908FEA3590}"/>
    <dgm:cxn modelId="{32A44453-D029-44A6-8903-9DC414E8077D}" srcId="{05B81E19-BA6A-4964-A5CD-280E99521035}" destId="{05D62AE4-0817-4766-A00F-A7D8F7226C1D}" srcOrd="0" destOrd="0" parTransId="{A55AD41E-E9D4-4A4B-894D-D11E49308524}" sibTransId="{7F160A63-63A1-4688-BDD2-19D3BDE3614D}"/>
    <dgm:cxn modelId="{7C1CE480-688C-453C-99B6-D92F1F60BB72}" type="presOf" srcId="{ACBBE773-A74C-4884-B871-DCC34934BC55}" destId="{6E7D55BE-3E77-477C-9840-E1499EB8BEF3}" srcOrd="0" destOrd="0" presId="urn:microsoft.com/office/officeart/2005/8/layout/default"/>
    <dgm:cxn modelId="{2EF1DCA6-3AB7-4C1A-80B3-7248B20CD67D}" type="presOf" srcId="{05D62AE4-0817-4766-A00F-A7D8F7226C1D}" destId="{9C1E2285-7B27-4DDC-AA7C-97A6A53B2EEB}" srcOrd="0" destOrd="0" presId="urn:microsoft.com/office/officeart/2005/8/layout/default"/>
    <dgm:cxn modelId="{DC6E14E1-E269-4A34-8244-F19F77E16B0D}" type="presOf" srcId="{05B81E19-BA6A-4964-A5CD-280E99521035}" destId="{7265CFA0-9A8A-415A-B1A2-BC6CC0042FC1}" srcOrd="0" destOrd="0" presId="urn:microsoft.com/office/officeart/2005/8/layout/default"/>
    <dgm:cxn modelId="{DB88A28B-506A-4B25-B9B5-6BC36796750A}" type="presParOf" srcId="{7265CFA0-9A8A-415A-B1A2-BC6CC0042FC1}" destId="{9C1E2285-7B27-4DDC-AA7C-97A6A53B2EEB}" srcOrd="0" destOrd="0" presId="urn:microsoft.com/office/officeart/2005/8/layout/default"/>
    <dgm:cxn modelId="{8ABC03BE-50F6-4D7B-85C7-954D4E3C9416}" type="presParOf" srcId="{7265CFA0-9A8A-415A-B1A2-BC6CC0042FC1}" destId="{A669A8BE-3668-42B6-8070-5BA9BDDE705E}" srcOrd="1" destOrd="0" presId="urn:microsoft.com/office/officeart/2005/8/layout/default"/>
    <dgm:cxn modelId="{93B4204B-021A-4AC2-B802-317C485DDA8E}" type="presParOf" srcId="{7265CFA0-9A8A-415A-B1A2-BC6CC0042FC1}" destId="{6E7D55BE-3E77-477C-9840-E1499EB8BEF3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D0EC1F-33F4-4234-AF5B-E79D39F5850C}">
      <dsp:nvSpPr>
        <dsp:cNvPr id="0" name=""/>
        <dsp:cNvSpPr/>
      </dsp:nvSpPr>
      <dsp:spPr>
        <a:xfrm>
          <a:off x="538159" y="2881"/>
          <a:ext cx="9135186" cy="50592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Background of Movie Adda</a:t>
          </a:r>
          <a:endParaRPr lang="en-IN" sz="26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62856" y="27578"/>
        <a:ext cx="9085792" cy="456531"/>
      </dsp:txXfrm>
    </dsp:sp>
    <dsp:sp modelId="{E2F1AEE4-9DEC-4446-BA96-91AEB81E7471}">
      <dsp:nvSpPr>
        <dsp:cNvPr id="0" name=""/>
        <dsp:cNvSpPr/>
      </dsp:nvSpPr>
      <dsp:spPr>
        <a:xfrm>
          <a:off x="538159" y="532360"/>
          <a:ext cx="9135186" cy="511187"/>
        </a:xfrm>
        <a:prstGeom prst="roundRect">
          <a:avLst/>
        </a:prstGeom>
        <a:solidFill>
          <a:schemeClr val="accent3">
            <a:hueOff val="981965"/>
            <a:satOff val="-2154"/>
            <a:lumOff val="-113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Goals</a:t>
          </a:r>
          <a:endParaRPr lang="en-IN" sz="26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63113" y="557314"/>
        <a:ext cx="9085278" cy="461279"/>
      </dsp:txXfrm>
    </dsp:sp>
    <dsp:sp modelId="{CA1C90FE-C3BA-4F5F-B47A-BE0D7913E637}">
      <dsp:nvSpPr>
        <dsp:cNvPr id="0" name=""/>
        <dsp:cNvSpPr/>
      </dsp:nvSpPr>
      <dsp:spPr>
        <a:xfrm>
          <a:off x="538159" y="1067101"/>
          <a:ext cx="9135186" cy="517099"/>
        </a:xfrm>
        <a:prstGeom prst="roundRect">
          <a:avLst/>
        </a:prstGeom>
        <a:solidFill>
          <a:schemeClr val="accent3">
            <a:hueOff val="1963931"/>
            <a:satOff val="-4308"/>
            <a:lumOff val="-226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Problem Statement &amp; Proposed System</a:t>
          </a:r>
          <a:endParaRPr lang="en-IN" sz="26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63402" y="1092344"/>
        <a:ext cx="9084700" cy="466613"/>
      </dsp:txXfrm>
    </dsp:sp>
    <dsp:sp modelId="{F62713B4-702D-483A-A6CA-8E9B52975BC9}">
      <dsp:nvSpPr>
        <dsp:cNvPr id="0" name=""/>
        <dsp:cNvSpPr/>
      </dsp:nvSpPr>
      <dsp:spPr>
        <a:xfrm>
          <a:off x="538159" y="1607754"/>
          <a:ext cx="9135186" cy="523708"/>
        </a:xfrm>
        <a:prstGeom prst="roundRect">
          <a:avLst/>
        </a:prstGeom>
        <a:solidFill>
          <a:schemeClr val="accent3">
            <a:hueOff val="2945896"/>
            <a:satOff val="-6462"/>
            <a:lumOff val="-339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Users</a:t>
          </a:r>
          <a:endParaRPr lang="en-IN" sz="26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63724" y="1633319"/>
        <a:ext cx="9084056" cy="472578"/>
      </dsp:txXfrm>
    </dsp:sp>
    <dsp:sp modelId="{3EE01988-86DF-44DB-835C-4FD975BC282E}">
      <dsp:nvSpPr>
        <dsp:cNvPr id="0" name=""/>
        <dsp:cNvSpPr/>
      </dsp:nvSpPr>
      <dsp:spPr>
        <a:xfrm>
          <a:off x="538159" y="2155016"/>
          <a:ext cx="9136800" cy="647051"/>
        </a:xfrm>
        <a:prstGeom prst="roundRect">
          <a:avLst/>
        </a:prstGeom>
        <a:solidFill>
          <a:schemeClr val="accent3">
            <a:hueOff val="3927861"/>
            <a:satOff val="-8616"/>
            <a:lumOff val="-453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Requirements</a:t>
          </a:r>
          <a:endParaRPr lang="en-IN" sz="26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69745" y="2186602"/>
        <a:ext cx="9073628" cy="583879"/>
      </dsp:txXfrm>
    </dsp:sp>
    <dsp:sp modelId="{E4093A1C-193F-4F54-A15F-81C84972FAD7}">
      <dsp:nvSpPr>
        <dsp:cNvPr id="0" name=""/>
        <dsp:cNvSpPr/>
      </dsp:nvSpPr>
      <dsp:spPr>
        <a:xfrm>
          <a:off x="538159" y="2825621"/>
          <a:ext cx="9135186" cy="531057"/>
        </a:xfrm>
        <a:prstGeom prst="roundRect">
          <a:avLst/>
        </a:prstGeom>
        <a:solidFill>
          <a:schemeClr val="accent3">
            <a:hueOff val="4909827"/>
            <a:satOff val="-10770"/>
            <a:lumOff val="-56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Database Design &amp; UML Diagrams</a:t>
          </a:r>
          <a:endParaRPr lang="en-IN" sz="26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64083" y="2851545"/>
        <a:ext cx="9083338" cy="479209"/>
      </dsp:txXfrm>
    </dsp:sp>
    <dsp:sp modelId="{F11B3B9F-9F0B-48FC-98A1-C9F4E3216C44}">
      <dsp:nvSpPr>
        <dsp:cNvPr id="0" name=""/>
        <dsp:cNvSpPr/>
      </dsp:nvSpPr>
      <dsp:spPr>
        <a:xfrm>
          <a:off x="538159" y="3380232"/>
          <a:ext cx="9135186" cy="539800"/>
        </a:xfrm>
        <a:prstGeom prst="roundRect">
          <a:avLst/>
        </a:prstGeom>
        <a:solidFill>
          <a:schemeClr val="accent3">
            <a:hueOff val="5891792"/>
            <a:satOff val="-12924"/>
            <a:lumOff val="-679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Implementation</a:t>
          </a:r>
          <a:endParaRPr lang="en-IN" sz="26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64510" y="3406583"/>
        <a:ext cx="9082484" cy="487098"/>
      </dsp:txXfrm>
    </dsp:sp>
    <dsp:sp modelId="{776275C7-4C2D-4D03-B41F-339A422F035B}">
      <dsp:nvSpPr>
        <dsp:cNvPr id="0" name=""/>
        <dsp:cNvSpPr/>
      </dsp:nvSpPr>
      <dsp:spPr>
        <a:xfrm>
          <a:off x="538159" y="3943587"/>
          <a:ext cx="9118966" cy="548553"/>
        </a:xfrm>
        <a:prstGeom prst="roundRect">
          <a:avLst/>
        </a:prstGeom>
        <a:solidFill>
          <a:schemeClr val="accent3">
            <a:hueOff val="6873757"/>
            <a:satOff val="-15078"/>
            <a:lumOff val="-793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b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Testing</a:t>
          </a:r>
        </a:p>
      </dsp:txBody>
      <dsp:txXfrm>
        <a:off x="564937" y="3970365"/>
        <a:ext cx="9065410" cy="494997"/>
      </dsp:txXfrm>
    </dsp:sp>
    <dsp:sp modelId="{F90B1D6A-360B-4A80-A430-CB7E4CEAE259}">
      <dsp:nvSpPr>
        <dsp:cNvPr id="0" name=""/>
        <dsp:cNvSpPr/>
      </dsp:nvSpPr>
      <dsp:spPr>
        <a:xfrm>
          <a:off x="538159" y="4515694"/>
          <a:ext cx="9118783" cy="557998"/>
        </a:xfrm>
        <a:prstGeom prst="roundRect">
          <a:avLst/>
        </a:prstGeom>
        <a:solidFill>
          <a:schemeClr val="accent3">
            <a:hueOff val="7855723"/>
            <a:satOff val="-17232"/>
            <a:lumOff val="-906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600" b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Technologies Used</a:t>
          </a:r>
        </a:p>
      </dsp:txBody>
      <dsp:txXfrm>
        <a:off x="565398" y="4542933"/>
        <a:ext cx="9064305" cy="503520"/>
      </dsp:txXfrm>
    </dsp:sp>
    <dsp:sp modelId="{A326249F-197F-4949-A6CD-05A947639BA0}">
      <dsp:nvSpPr>
        <dsp:cNvPr id="0" name=""/>
        <dsp:cNvSpPr/>
      </dsp:nvSpPr>
      <dsp:spPr>
        <a:xfrm>
          <a:off x="538159" y="5097246"/>
          <a:ext cx="9135190" cy="550065"/>
        </a:xfrm>
        <a:prstGeom prst="roundRect">
          <a:avLst/>
        </a:prstGeom>
        <a:solidFill>
          <a:schemeClr val="accent3">
            <a:hueOff val="8837688"/>
            <a:satOff val="-19386"/>
            <a:lumOff val="-1019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Conclusion</a:t>
          </a:r>
          <a:endParaRPr lang="en-IN" sz="2600" b="1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65011" y="5124098"/>
        <a:ext cx="9081486" cy="496361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6F71E4-836F-4187-8EF7-2C70DC808BD5}">
      <dsp:nvSpPr>
        <dsp:cNvPr id="0" name=""/>
        <dsp:cNvSpPr/>
      </dsp:nvSpPr>
      <dsp:spPr>
        <a:xfrm>
          <a:off x="824557" y="119"/>
          <a:ext cx="2215554" cy="132933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tx1"/>
              </a:solidFill>
            </a:rPr>
            <a:t>Add, Update, Delete Movies</a:t>
          </a:r>
          <a:endParaRPr lang="en-IN" sz="2500" b="1" kern="1200" dirty="0">
            <a:solidFill>
              <a:schemeClr val="tx1"/>
            </a:solidFill>
          </a:endParaRPr>
        </a:p>
      </dsp:txBody>
      <dsp:txXfrm>
        <a:off x="824557" y="119"/>
        <a:ext cx="2215554" cy="1329332"/>
      </dsp:txXfrm>
    </dsp:sp>
    <dsp:sp modelId="{119253A9-31F7-4DAE-9C70-B4D5848B2236}">
      <dsp:nvSpPr>
        <dsp:cNvPr id="0" name=""/>
        <dsp:cNvSpPr/>
      </dsp:nvSpPr>
      <dsp:spPr>
        <a:xfrm>
          <a:off x="3261667" y="119"/>
          <a:ext cx="2215554" cy="132933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kern="1200" dirty="0">
              <a:solidFill>
                <a:schemeClr val="tx1"/>
              </a:solidFill>
            </a:rPr>
            <a:t>View Movies</a:t>
          </a:r>
        </a:p>
      </dsp:txBody>
      <dsp:txXfrm>
        <a:off x="3261667" y="119"/>
        <a:ext cx="2215554" cy="1329332"/>
      </dsp:txXfrm>
    </dsp:sp>
    <dsp:sp modelId="{ABCEFFBC-62DD-48D1-AD70-7F535D0C846F}">
      <dsp:nvSpPr>
        <dsp:cNvPr id="0" name=""/>
        <dsp:cNvSpPr/>
      </dsp:nvSpPr>
      <dsp:spPr>
        <a:xfrm>
          <a:off x="5698777" y="119"/>
          <a:ext cx="2215554" cy="132933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kern="1200" dirty="0">
              <a:solidFill>
                <a:schemeClr val="tx1"/>
              </a:solidFill>
            </a:rPr>
            <a:t>View Theatres</a:t>
          </a:r>
        </a:p>
      </dsp:txBody>
      <dsp:txXfrm>
        <a:off x="5698777" y="119"/>
        <a:ext cx="2215554" cy="1329332"/>
      </dsp:txXfrm>
    </dsp:sp>
    <dsp:sp modelId="{1C18393C-0DFF-4E3C-B929-1DAA7E56DA30}">
      <dsp:nvSpPr>
        <dsp:cNvPr id="0" name=""/>
        <dsp:cNvSpPr/>
      </dsp:nvSpPr>
      <dsp:spPr>
        <a:xfrm>
          <a:off x="8135887" y="119"/>
          <a:ext cx="2215554" cy="132933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tx1"/>
              </a:solidFill>
            </a:rPr>
            <a:t>View Collection</a:t>
          </a:r>
          <a:endParaRPr lang="en-IN" sz="2500" b="1" kern="1200" dirty="0">
            <a:solidFill>
              <a:schemeClr val="tx1"/>
            </a:solidFill>
          </a:endParaRPr>
        </a:p>
      </dsp:txBody>
      <dsp:txXfrm>
        <a:off x="8135887" y="119"/>
        <a:ext cx="2215554" cy="132933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641EF3-FDEF-4C31-89E6-47EC6B442D3D}">
      <dsp:nvSpPr>
        <dsp:cNvPr id="0" name=""/>
        <dsp:cNvSpPr/>
      </dsp:nvSpPr>
      <dsp:spPr>
        <a:xfrm>
          <a:off x="3733" y="591670"/>
          <a:ext cx="2021209" cy="12127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tx1"/>
              </a:solidFill>
            </a:rPr>
            <a:t>User is guided to fill all the mandatory fields</a:t>
          </a:r>
          <a:endParaRPr lang="en-IN" sz="2100" b="1" kern="1200" dirty="0">
            <a:solidFill>
              <a:schemeClr val="tx1"/>
            </a:solidFill>
          </a:endParaRPr>
        </a:p>
      </dsp:txBody>
      <dsp:txXfrm>
        <a:off x="3733" y="591670"/>
        <a:ext cx="2021209" cy="1212725"/>
      </dsp:txXfrm>
    </dsp:sp>
    <dsp:sp modelId="{F7CF8895-96B3-4981-9665-1CE691DFCA2E}">
      <dsp:nvSpPr>
        <dsp:cNvPr id="0" name=""/>
        <dsp:cNvSpPr/>
      </dsp:nvSpPr>
      <dsp:spPr>
        <a:xfrm>
          <a:off x="2227064" y="591670"/>
          <a:ext cx="2021209" cy="12127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tx1"/>
              </a:solidFill>
            </a:rPr>
            <a:t>Security</a:t>
          </a:r>
          <a:endParaRPr lang="en-IN" sz="2100" b="1" kern="1200" dirty="0">
            <a:solidFill>
              <a:schemeClr val="tx1"/>
            </a:solidFill>
          </a:endParaRPr>
        </a:p>
      </dsp:txBody>
      <dsp:txXfrm>
        <a:off x="2227064" y="591670"/>
        <a:ext cx="2021209" cy="1212725"/>
      </dsp:txXfrm>
    </dsp:sp>
    <dsp:sp modelId="{649FF496-CE1B-4368-8D29-73DA349D7404}">
      <dsp:nvSpPr>
        <dsp:cNvPr id="0" name=""/>
        <dsp:cNvSpPr/>
      </dsp:nvSpPr>
      <dsp:spPr>
        <a:xfrm>
          <a:off x="4450395" y="591670"/>
          <a:ext cx="2021209" cy="12127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tx1"/>
              </a:solidFill>
            </a:rPr>
            <a:t>Accessibility</a:t>
          </a:r>
          <a:endParaRPr lang="en-IN" sz="2100" b="1" kern="1200" dirty="0">
            <a:solidFill>
              <a:schemeClr val="tx1"/>
            </a:solidFill>
          </a:endParaRPr>
        </a:p>
      </dsp:txBody>
      <dsp:txXfrm>
        <a:off x="4450395" y="591670"/>
        <a:ext cx="2021209" cy="1212725"/>
      </dsp:txXfrm>
    </dsp:sp>
    <dsp:sp modelId="{088F174A-D028-42FC-987A-25DFE4EE8D74}">
      <dsp:nvSpPr>
        <dsp:cNvPr id="0" name=""/>
        <dsp:cNvSpPr/>
      </dsp:nvSpPr>
      <dsp:spPr>
        <a:xfrm>
          <a:off x="6673725" y="591670"/>
          <a:ext cx="2021209" cy="12127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tx1"/>
              </a:solidFill>
            </a:rPr>
            <a:t>Availability</a:t>
          </a:r>
          <a:endParaRPr lang="en-IN" sz="2100" b="1" kern="1200" dirty="0">
            <a:solidFill>
              <a:schemeClr val="tx1"/>
            </a:solidFill>
          </a:endParaRPr>
        </a:p>
      </dsp:txBody>
      <dsp:txXfrm>
        <a:off x="6673725" y="591670"/>
        <a:ext cx="2021209" cy="1212725"/>
      </dsp:txXfrm>
    </dsp:sp>
    <dsp:sp modelId="{825506A7-80B1-41FE-8C6F-B4DD2FB5DADC}">
      <dsp:nvSpPr>
        <dsp:cNvPr id="0" name=""/>
        <dsp:cNvSpPr/>
      </dsp:nvSpPr>
      <dsp:spPr>
        <a:xfrm>
          <a:off x="8897056" y="591670"/>
          <a:ext cx="2021209" cy="12127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tx1"/>
              </a:solidFill>
            </a:rPr>
            <a:t>Portability</a:t>
          </a:r>
          <a:endParaRPr lang="en-IN" sz="2100" b="1" kern="1200" dirty="0">
            <a:solidFill>
              <a:schemeClr val="tx1"/>
            </a:solidFill>
          </a:endParaRPr>
        </a:p>
      </dsp:txBody>
      <dsp:txXfrm>
        <a:off x="8897056" y="591670"/>
        <a:ext cx="2021209" cy="1212725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F38FC9-7164-42AD-8254-498FA3E61994}">
      <dsp:nvSpPr>
        <dsp:cNvPr id="0" name=""/>
        <dsp:cNvSpPr/>
      </dsp:nvSpPr>
      <dsp:spPr>
        <a:xfrm>
          <a:off x="815383" y="853985"/>
          <a:ext cx="2031306" cy="2031306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tx1"/>
              </a:solidFill>
            </a:rPr>
            <a:t>USER TABLE</a:t>
          </a:r>
          <a:endParaRPr lang="en-IN" sz="2800" b="1" kern="1200" dirty="0">
            <a:solidFill>
              <a:schemeClr val="tx1"/>
            </a:solidFill>
          </a:endParaRPr>
        </a:p>
      </dsp:txBody>
      <dsp:txXfrm>
        <a:off x="1112861" y="1151463"/>
        <a:ext cx="1436350" cy="1436350"/>
      </dsp:txXfrm>
    </dsp:sp>
    <dsp:sp modelId="{B0A3152F-8E96-42CE-BEF4-6C7880257AC6}">
      <dsp:nvSpPr>
        <dsp:cNvPr id="0" name=""/>
        <dsp:cNvSpPr/>
      </dsp:nvSpPr>
      <dsp:spPr>
        <a:xfrm>
          <a:off x="1323209" y="38965"/>
          <a:ext cx="1015653" cy="1015653"/>
        </a:xfrm>
        <a:prstGeom prst="ellipse">
          <a:avLst/>
        </a:prstGeom>
        <a:solidFill>
          <a:schemeClr val="accent4">
            <a:alpha val="50000"/>
            <a:hueOff val="183524"/>
            <a:satOff val="763"/>
            <a:lumOff val="-9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 err="1">
              <a:solidFill>
                <a:schemeClr val="tx1"/>
              </a:solidFill>
            </a:rPr>
            <a:t>User_ID</a:t>
          </a:r>
          <a:endParaRPr lang="en-IN" sz="1100" b="1" kern="1200" dirty="0">
            <a:solidFill>
              <a:schemeClr val="tx1"/>
            </a:solidFill>
          </a:endParaRPr>
        </a:p>
      </dsp:txBody>
      <dsp:txXfrm>
        <a:off x="1471948" y="187704"/>
        <a:ext cx="718175" cy="718175"/>
      </dsp:txXfrm>
    </dsp:sp>
    <dsp:sp modelId="{11BC24B2-5788-4858-A6E7-F15C7DB80215}">
      <dsp:nvSpPr>
        <dsp:cNvPr id="0" name=""/>
        <dsp:cNvSpPr/>
      </dsp:nvSpPr>
      <dsp:spPr>
        <a:xfrm>
          <a:off x="2258604" y="426418"/>
          <a:ext cx="1015653" cy="1015653"/>
        </a:xfrm>
        <a:prstGeom prst="ellipse">
          <a:avLst/>
        </a:prstGeom>
        <a:solidFill>
          <a:schemeClr val="accent4">
            <a:alpha val="50000"/>
            <a:hueOff val="367048"/>
            <a:satOff val="1527"/>
            <a:lumOff val="-19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 err="1">
              <a:solidFill>
                <a:schemeClr val="tx1"/>
              </a:solidFill>
            </a:rPr>
            <a:t>User_Name</a:t>
          </a:r>
          <a:endParaRPr lang="en-IN" sz="1100" b="1" kern="1200" dirty="0">
            <a:solidFill>
              <a:schemeClr val="tx1"/>
            </a:solidFill>
          </a:endParaRPr>
        </a:p>
      </dsp:txBody>
      <dsp:txXfrm>
        <a:off x="2407343" y="575157"/>
        <a:ext cx="718175" cy="718175"/>
      </dsp:txXfrm>
    </dsp:sp>
    <dsp:sp modelId="{2787DD06-DA0A-4B3F-B089-5A14806D7A39}">
      <dsp:nvSpPr>
        <dsp:cNvPr id="0" name=""/>
        <dsp:cNvSpPr/>
      </dsp:nvSpPr>
      <dsp:spPr>
        <a:xfrm>
          <a:off x="2646057" y="1361812"/>
          <a:ext cx="1015653" cy="1015653"/>
        </a:xfrm>
        <a:prstGeom prst="ellipse">
          <a:avLst/>
        </a:prstGeom>
        <a:solidFill>
          <a:schemeClr val="accent4">
            <a:alpha val="50000"/>
            <a:hueOff val="550572"/>
            <a:satOff val="2290"/>
            <a:lumOff val="-29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tx1"/>
              </a:solidFill>
            </a:rPr>
            <a:t>Gender</a:t>
          </a:r>
          <a:endParaRPr lang="en-IN" sz="1100" b="1" kern="1200" dirty="0">
            <a:solidFill>
              <a:schemeClr val="tx1"/>
            </a:solidFill>
          </a:endParaRPr>
        </a:p>
      </dsp:txBody>
      <dsp:txXfrm>
        <a:off x="2794796" y="1510551"/>
        <a:ext cx="718175" cy="718175"/>
      </dsp:txXfrm>
    </dsp:sp>
    <dsp:sp modelId="{5ADD5D33-7F1D-4BB2-99D1-92A1F440ECC3}">
      <dsp:nvSpPr>
        <dsp:cNvPr id="0" name=""/>
        <dsp:cNvSpPr/>
      </dsp:nvSpPr>
      <dsp:spPr>
        <a:xfrm>
          <a:off x="2258604" y="2297206"/>
          <a:ext cx="1015653" cy="1015653"/>
        </a:xfrm>
        <a:prstGeom prst="ellipse">
          <a:avLst/>
        </a:prstGeom>
        <a:solidFill>
          <a:schemeClr val="accent4">
            <a:alpha val="50000"/>
            <a:hueOff val="734097"/>
            <a:satOff val="3054"/>
            <a:lumOff val="-39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tx1"/>
              </a:solidFill>
            </a:rPr>
            <a:t>Mail</a:t>
          </a:r>
          <a:endParaRPr lang="en-IN" sz="1100" b="1" kern="1200" dirty="0">
            <a:solidFill>
              <a:schemeClr val="tx1"/>
            </a:solidFill>
          </a:endParaRPr>
        </a:p>
      </dsp:txBody>
      <dsp:txXfrm>
        <a:off x="2407343" y="2445945"/>
        <a:ext cx="718175" cy="718175"/>
      </dsp:txXfrm>
    </dsp:sp>
    <dsp:sp modelId="{F9D83AEC-9176-4F36-8193-20B33A4C21B3}">
      <dsp:nvSpPr>
        <dsp:cNvPr id="0" name=""/>
        <dsp:cNvSpPr/>
      </dsp:nvSpPr>
      <dsp:spPr>
        <a:xfrm>
          <a:off x="1323209" y="2684659"/>
          <a:ext cx="1015653" cy="1015653"/>
        </a:xfrm>
        <a:prstGeom prst="ellipse">
          <a:avLst/>
        </a:prstGeom>
        <a:solidFill>
          <a:schemeClr val="accent4">
            <a:alpha val="50000"/>
            <a:hueOff val="917621"/>
            <a:satOff val="3817"/>
            <a:lumOff val="-49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tx1"/>
              </a:solidFill>
            </a:rPr>
            <a:t>DOB</a:t>
          </a:r>
          <a:endParaRPr lang="en-IN" sz="1100" b="1" kern="1200" dirty="0">
            <a:solidFill>
              <a:schemeClr val="tx1"/>
            </a:solidFill>
          </a:endParaRPr>
        </a:p>
      </dsp:txBody>
      <dsp:txXfrm>
        <a:off x="1471948" y="2833398"/>
        <a:ext cx="718175" cy="718175"/>
      </dsp:txXfrm>
    </dsp:sp>
    <dsp:sp modelId="{B8B21C27-0C0F-4372-AC96-2028310DB4BC}">
      <dsp:nvSpPr>
        <dsp:cNvPr id="0" name=""/>
        <dsp:cNvSpPr/>
      </dsp:nvSpPr>
      <dsp:spPr>
        <a:xfrm>
          <a:off x="387815" y="2297206"/>
          <a:ext cx="1015653" cy="1015653"/>
        </a:xfrm>
        <a:prstGeom prst="ellipse">
          <a:avLst/>
        </a:prstGeom>
        <a:solidFill>
          <a:schemeClr val="accent4">
            <a:alpha val="50000"/>
            <a:hueOff val="1101145"/>
            <a:satOff val="4581"/>
            <a:lumOff val="-58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tx1"/>
              </a:solidFill>
            </a:rPr>
            <a:t>Place</a:t>
          </a:r>
          <a:endParaRPr lang="en-IN" sz="1100" b="1" kern="1200" dirty="0">
            <a:solidFill>
              <a:schemeClr val="tx1"/>
            </a:solidFill>
          </a:endParaRPr>
        </a:p>
      </dsp:txBody>
      <dsp:txXfrm>
        <a:off x="536554" y="2445945"/>
        <a:ext cx="718175" cy="718175"/>
      </dsp:txXfrm>
    </dsp:sp>
    <dsp:sp modelId="{62353609-D110-4224-B87F-9A9CDC071CF8}">
      <dsp:nvSpPr>
        <dsp:cNvPr id="0" name=""/>
        <dsp:cNvSpPr/>
      </dsp:nvSpPr>
      <dsp:spPr>
        <a:xfrm>
          <a:off x="362" y="1361812"/>
          <a:ext cx="1015653" cy="1015653"/>
        </a:xfrm>
        <a:prstGeom prst="ellipse">
          <a:avLst/>
        </a:prstGeom>
        <a:solidFill>
          <a:schemeClr val="accent4">
            <a:alpha val="50000"/>
            <a:hueOff val="1284669"/>
            <a:satOff val="5344"/>
            <a:lumOff val="-68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tx1"/>
              </a:solidFill>
            </a:rPr>
            <a:t>Password</a:t>
          </a:r>
          <a:endParaRPr lang="en-IN" sz="1100" b="1" kern="1200" dirty="0">
            <a:solidFill>
              <a:schemeClr val="tx1"/>
            </a:solidFill>
          </a:endParaRPr>
        </a:p>
      </dsp:txBody>
      <dsp:txXfrm>
        <a:off x="149101" y="1510551"/>
        <a:ext cx="718175" cy="718175"/>
      </dsp:txXfrm>
    </dsp:sp>
    <dsp:sp modelId="{77B69365-5845-4BB8-B640-A3CEAE5003F8}">
      <dsp:nvSpPr>
        <dsp:cNvPr id="0" name=""/>
        <dsp:cNvSpPr/>
      </dsp:nvSpPr>
      <dsp:spPr>
        <a:xfrm>
          <a:off x="387815" y="426418"/>
          <a:ext cx="1015653" cy="1015653"/>
        </a:xfrm>
        <a:prstGeom prst="ellipse">
          <a:avLst/>
        </a:prstGeom>
        <a:solidFill>
          <a:schemeClr val="accent4">
            <a:alpha val="50000"/>
            <a:hueOff val="1468193"/>
            <a:satOff val="6108"/>
            <a:lumOff val="-78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b="1" kern="1200" dirty="0" err="1">
              <a:solidFill>
                <a:schemeClr val="tx1"/>
              </a:solidFill>
            </a:rPr>
            <a:t>Mobile_No</a:t>
          </a:r>
          <a:endParaRPr lang="en-IN" sz="1100" b="1" kern="1200" dirty="0">
            <a:solidFill>
              <a:schemeClr val="tx1"/>
            </a:solidFill>
          </a:endParaRPr>
        </a:p>
      </dsp:txBody>
      <dsp:txXfrm>
        <a:off x="536554" y="575157"/>
        <a:ext cx="718175" cy="718175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BDF294-BB6C-4BDC-BAE0-D599B851ED65}">
      <dsp:nvSpPr>
        <dsp:cNvPr id="0" name=""/>
        <dsp:cNvSpPr/>
      </dsp:nvSpPr>
      <dsp:spPr>
        <a:xfrm>
          <a:off x="858891" y="780454"/>
          <a:ext cx="1944290" cy="1944290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tx1"/>
              </a:solidFill>
            </a:rPr>
            <a:t>THEATRE TABLE</a:t>
          </a:r>
          <a:endParaRPr lang="en-IN" sz="2800" b="1" kern="1200" dirty="0">
            <a:solidFill>
              <a:schemeClr val="tx1"/>
            </a:solidFill>
          </a:endParaRPr>
        </a:p>
      </dsp:txBody>
      <dsp:txXfrm>
        <a:off x="1143626" y="1065189"/>
        <a:ext cx="1374820" cy="1374820"/>
      </dsp:txXfrm>
    </dsp:sp>
    <dsp:sp modelId="{C262A4FB-4805-4074-8450-21346F9A7C6B}">
      <dsp:nvSpPr>
        <dsp:cNvPr id="0" name=""/>
        <dsp:cNvSpPr/>
      </dsp:nvSpPr>
      <dsp:spPr>
        <a:xfrm>
          <a:off x="1344964" y="347"/>
          <a:ext cx="972145" cy="972145"/>
        </a:xfrm>
        <a:prstGeom prst="ellipse">
          <a:avLst/>
        </a:prstGeom>
        <a:solidFill>
          <a:schemeClr val="accent4">
            <a:alpha val="50000"/>
            <a:hueOff val="183524"/>
            <a:satOff val="763"/>
            <a:lumOff val="-9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 err="1">
              <a:solidFill>
                <a:schemeClr val="tx1"/>
              </a:solidFill>
            </a:rPr>
            <a:t>Theatre_ID</a:t>
          </a:r>
          <a:endParaRPr lang="en-IN" sz="1200" b="1" kern="1200" dirty="0">
            <a:solidFill>
              <a:schemeClr val="tx1"/>
            </a:solidFill>
          </a:endParaRPr>
        </a:p>
      </dsp:txBody>
      <dsp:txXfrm>
        <a:off x="1487331" y="142714"/>
        <a:ext cx="687411" cy="687411"/>
      </dsp:txXfrm>
    </dsp:sp>
    <dsp:sp modelId="{4DE208A3-1B81-41E5-A0D6-4BD8E1D60045}">
      <dsp:nvSpPr>
        <dsp:cNvPr id="0" name=""/>
        <dsp:cNvSpPr/>
      </dsp:nvSpPr>
      <dsp:spPr>
        <a:xfrm>
          <a:off x="2240288" y="371202"/>
          <a:ext cx="972145" cy="972145"/>
        </a:xfrm>
        <a:prstGeom prst="ellipse">
          <a:avLst/>
        </a:prstGeom>
        <a:solidFill>
          <a:schemeClr val="accent4">
            <a:alpha val="50000"/>
            <a:hueOff val="367048"/>
            <a:satOff val="1527"/>
            <a:lumOff val="-19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 err="1">
              <a:solidFill>
                <a:schemeClr val="tx1"/>
              </a:solidFill>
            </a:rPr>
            <a:t>Theatre_Name</a:t>
          </a:r>
          <a:endParaRPr lang="en-IN" sz="1200" b="1" kern="1200" dirty="0">
            <a:solidFill>
              <a:schemeClr val="tx1"/>
            </a:solidFill>
          </a:endParaRPr>
        </a:p>
      </dsp:txBody>
      <dsp:txXfrm>
        <a:off x="2382655" y="513569"/>
        <a:ext cx="687411" cy="687411"/>
      </dsp:txXfrm>
    </dsp:sp>
    <dsp:sp modelId="{D1C5BE1A-E780-4E01-8B88-FA688726239F}">
      <dsp:nvSpPr>
        <dsp:cNvPr id="0" name=""/>
        <dsp:cNvSpPr/>
      </dsp:nvSpPr>
      <dsp:spPr>
        <a:xfrm>
          <a:off x="2611144" y="1266526"/>
          <a:ext cx="972145" cy="972145"/>
        </a:xfrm>
        <a:prstGeom prst="ellipse">
          <a:avLst/>
        </a:prstGeom>
        <a:solidFill>
          <a:schemeClr val="accent4">
            <a:alpha val="50000"/>
            <a:hueOff val="550572"/>
            <a:satOff val="2290"/>
            <a:lumOff val="-29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 err="1">
              <a:solidFill>
                <a:schemeClr val="tx1"/>
              </a:solidFill>
            </a:rPr>
            <a:t>Owner_Name</a:t>
          </a:r>
          <a:endParaRPr lang="en-IN" sz="1200" b="1" kern="1200" dirty="0">
            <a:solidFill>
              <a:schemeClr val="tx1"/>
            </a:solidFill>
          </a:endParaRPr>
        </a:p>
      </dsp:txBody>
      <dsp:txXfrm>
        <a:off x="2753511" y="1408893"/>
        <a:ext cx="687411" cy="687411"/>
      </dsp:txXfrm>
    </dsp:sp>
    <dsp:sp modelId="{BBD609B9-6189-4B93-BCB1-7299292B8612}">
      <dsp:nvSpPr>
        <dsp:cNvPr id="0" name=""/>
        <dsp:cNvSpPr/>
      </dsp:nvSpPr>
      <dsp:spPr>
        <a:xfrm>
          <a:off x="2240288" y="2161851"/>
          <a:ext cx="972145" cy="972145"/>
        </a:xfrm>
        <a:prstGeom prst="ellipse">
          <a:avLst/>
        </a:prstGeom>
        <a:solidFill>
          <a:schemeClr val="accent4">
            <a:alpha val="50000"/>
            <a:hueOff val="734097"/>
            <a:satOff val="3054"/>
            <a:lumOff val="-39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Place</a:t>
          </a:r>
          <a:endParaRPr lang="en-IN" sz="1200" b="1" kern="1200" dirty="0">
            <a:solidFill>
              <a:schemeClr val="tx1"/>
            </a:solidFill>
          </a:endParaRPr>
        </a:p>
      </dsp:txBody>
      <dsp:txXfrm>
        <a:off x="2382655" y="2304218"/>
        <a:ext cx="687411" cy="687411"/>
      </dsp:txXfrm>
    </dsp:sp>
    <dsp:sp modelId="{14EF1364-F535-4143-94D1-9A9306FDF05A}">
      <dsp:nvSpPr>
        <dsp:cNvPr id="0" name=""/>
        <dsp:cNvSpPr/>
      </dsp:nvSpPr>
      <dsp:spPr>
        <a:xfrm>
          <a:off x="1344964" y="2532706"/>
          <a:ext cx="972145" cy="972145"/>
        </a:xfrm>
        <a:prstGeom prst="ellipse">
          <a:avLst/>
        </a:prstGeom>
        <a:solidFill>
          <a:schemeClr val="accent4">
            <a:alpha val="50000"/>
            <a:hueOff val="917621"/>
            <a:satOff val="3817"/>
            <a:lumOff val="-49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Timings</a:t>
          </a:r>
          <a:endParaRPr lang="en-IN" sz="1200" b="1" kern="1200" dirty="0">
            <a:solidFill>
              <a:schemeClr val="tx1"/>
            </a:solidFill>
          </a:endParaRPr>
        </a:p>
      </dsp:txBody>
      <dsp:txXfrm>
        <a:off x="1487331" y="2675073"/>
        <a:ext cx="687411" cy="687411"/>
      </dsp:txXfrm>
    </dsp:sp>
    <dsp:sp modelId="{B59A3219-63DA-40ED-A61F-E51DA9DEE982}">
      <dsp:nvSpPr>
        <dsp:cNvPr id="0" name=""/>
        <dsp:cNvSpPr/>
      </dsp:nvSpPr>
      <dsp:spPr>
        <a:xfrm>
          <a:off x="449170" y="2161041"/>
          <a:ext cx="972145" cy="972145"/>
        </a:xfrm>
        <a:prstGeom prst="ellipse">
          <a:avLst/>
        </a:prstGeom>
        <a:solidFill>
          <a:schemeClr val="accent4">
            <a:alpha val="50000"/>
            <a:hueOff val="1101145"/>
            <a:satOff val="4581"/>
            <a:lumOff val="-58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</a:rPr>
            <a:t>Food</a:t>
          </a:r>
          <a:endParaRPr lang="en-IN" sz="1200" b="1" kern="1200" dirty="0">
            <a:solidFill>
              <a:schemeClr val="tx1"/>
            </a:solidFill>
          </a:endParaRPr>
        </a:p>
      </dsp:txBody>
      <dsp:txXfrm>
        <a:off x="591537" y="2303408"/>
        <a:ext cx="687411" cy="687411"/>
      </dsp:txXfrm>
    </dsp:sp>
    <dsp:sp modelId="{EE9C2361-A8A0-42BC-83C8-A7328C94A85C}">
      <dsp:nvSpPr>
        <dsp:cNvPr id="0" name=""/>
        <dsp:cNvSpPr/>
      </dsp:nvSpPr>
      <dsp:spPr>
        <a:xfrm>
          <a:off x="78784" y="1266526"/>
          <a:ext cx="972145" cy="972145"/>
        </a:xfrm>
        <a:prstGeom prst="ellipse">
          <a:avLst/>
        </a:prstGeom>
        <a:solidFill>
          <a:schemeClr val="accent4">
            <a:alpha val="50000"/>
            <a:hueOff val="1284669"/>
            <a:satOff val="5344"/>
            <a:lumOff val="-68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 err="1">
              <a:solidFill>
                <a:schemeClr val="tx1"/>
              </a:solidFill>
            </a:rPr>
            <a:t>Number_of_Screens</a:t>
          </a:r>
          <a:endParaRPr lang="en-IN" sz="1200" b="1" kern="1200" dirty="0">
            <a:solidFill>
              <a:schemeClr val="tx1"/>
            </a:solidFill>
          </a:endParaRPr>
        </a:p>
      </dsp:txBody>
      <dsp:txXfrm>
        <a:off x="221151" y="1408893"/>
        <a:ext cx="687411" cy="687411"/>
      </dsp:txXfrm>
    </dsp:sp>
    <dsp:sp modelId="{99B04C2F-31B5-4D1B-A446-102F2E91AABC}">
      <dsp:nvSpPr>
        <dsp:cNvPr id="0" name=""/>
        <dsp:cNvSpPr/>
      </dsp:nvSpPr>
      <dsp:spPr>
        <a:xfrm>
          <a:off x="449640" y="371202"/>
          <a:ext cx="972145" cy="972145"/>
        </a:xfrm>
        <a:prstGeom prst="ellipse">
          <a:avLst/>
        </a:prstGeom>
        <a:solidFill>
          <a:schemeClr val="accent4">
            <a:alpha val="50000"/>
            <a:hueOff val="1468193"/>
            <a:satOff val="6108"/>
            <a:lumOff val="-78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>
              <a:solidFill>
                <a:schemeClr val="tx1"/>
              </a:solidFill>
            </a:rPr>
            <a:t>Password</a:t>
          </a:r>
        </a:p>
      </dsp:txBody>
      <dsp:txXfrm>
        <a:off x="592007" y="513569"/>
        <a:ext cx="687411" cy="687411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9016EC-D23F-4B72-AF95-AD7B33D02431}">
      <dsp:nvSpPr>
        <dsp:cNvPr id="0" name=""/>
        <dsp:cNvSpPr/>
      </dsp:nvSpPr>
      <dsp:spPr>
        <a:xfrm>
          <a:off x="2266057" y="984138"/>
          <a:ext cx="1972993" cy="1972993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MOVIE TABLE</a:t>
          </a:r>
          <a:endParaRPr lang="en-IN" sz="2800" b="1" kern="1200" dirty="0"/>
        </a:p>
      </dsp:txBody>
      <dsp:txXfrm>
        <a:off x="2554995" y="1273076"/>
        <a:ext cx="1395117" cy="1395117"/>
      </dsp:txXfrm>
    </dsp:sp>
    <dsp:sp modelId="{53D1C625-4670-473E-AB4C-40A11AD7B74B}">
      <dsp:nvSpPr>
        <dsp:cNvPr id="0" name=""/>
        <dsp:cNvSpPr/>
      </dsp:nvSpPr>
      <dsp:spPr>
        <a:xfrm>
          <a:off x="2759305" y="14721"/>
          <a:ext cx="986496" cy="986496"/>
        </a:xfrm>
        <a:prstGeom prst="ellipse">
          <a:avLst/>
        </a:prstGeom>
        <a:solidFill>
          <a:schemeClr val="accent4">
            <a:alpha val="50000"/>
            <a:hueOff val="133472"/>
            <a:satOff val="555"/>
            <a:lumOff val="-7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 err="1"/>
            <a:t>Movie_Name</a:t>
          </a:r>
          <a:endParaRPr lang="en-IN" sz="1200" b="1" kern="1200" dirty="0"/>
        </a:p>
      </dsp:txBody>
      <dsp:txXfrm>
        <a:off x="2903774" y="159190"/>
        <a:ext cx="697558" cy="697558"/>
      </dsp:txXfrm>
    </dsp:sp>
    <dsp:sp modelId="{09D09D8B-456F-4FE6-8FF7-47785F16E75F}">
      <dsp:nvSpPr>
        <dsp:cNvPr id="0" name=""/>
        <dsp:cNvSpPr/>
      </dsp:nvSpPr>
      <dsp:spPr>
        <a:xfrm>
          <a:off x="3517044" y="237213"/>
          <a:ext cx="986496" cy="986496"/>
        </a:xfrm>
        <a:prstGeom prst="ellipse">
          <a:avLst/>
        </a:prstGeom>
        <a:solidFill>
          <a:schemeClr val="accent4">
            <a:alpha val="50000"/>
            <a:hueOff val="266944"/>
            <a:satOff val="1111"/>
            <a:lumOff val="-14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 err="1"/>
            <a:t>Theatre_Name</a:t>
          </a:r>
          <a:endParaRPr lang="en-IN" sz="1200" b="1" kern="1200" dirty="0"/>
        </a:p>
      </dsp:txBody>
      <dsp:txXfrm>
        <a:off x="3661513" y="381682"/>
        <a:ext cx="697558" cy="697558"/>
      </dsp:txXfrm>
    </dsp:sp>
    <dsp:sp modelId="{7F85FCBA-5780-42EA-A187-A70E7704D119}">
      <dsp:nvSpPr>
        <dsp:cNvPr id="0" name=""/>
        <dsp:cNvSpPr/>
      </dsp:nvSpPr>
      <dsp:spPr>
        <a:xfrm>
          <a:off x="4034207" y="834050"/>
          <a:ext cx="986496" cy="986496"/>
        </a:xfrm>
        <a:prstGeom prst="ellipse">
          <a:avLst/>
        </a:prstGeom>
        <a:solidFill>
          <a:schemeClr val="accent4">
            <a:alpha val="50000"/>
            <a:hueOff val="400416"/>
            <a:satOff val="1666"/>
            <a:lumOff val="-21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/>
            <a:t>Ratings</a:t>
          </a:r>
        </a:p>
      </dsp:txBody>
      <dsp:txXfrm>
        <a:off x="4178676" y="978519"/>
        <a:ext cx="697558" cy="697558"/>
      </dsp:txXfrm>
    </dsp:sp>
    <dsp:sp modelId="{A26D1A57-4C97-488E-BFB5-90EEC733736A}">
      <dsp:nvSpPr>
        <dsp:cNvPr id="0" name=""/>
        <dsp:cNvSpPr/>
      </dsp:nvSpPr>
      <dsp:spPr>
        <a:xfrm>
          <a:off x="4146597" y="1615741"/>
          <a:ext cx="986496" cy="986496"/>
        </a:xfrm>
        <a:prstGeom prst="ellipse">
          <a:avLst/>
        </a:prstGeom>
        <a:solidFill>
          <a:schemeClr val="accent4">
            <a:alpha val="50000"/>
            <a:hueOff val="533888"/>
            <a:satOff val="2221"/>
            <a:lumOff val="-28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 err="1"/>
            <a:t>Ticket_Cost</a:t>
          </a:r>
          <a:endParaRPr lang="en-IN" sz="1200" b="1" kern="1200" dirty="0"/>
        </a:p>
      </dsp:txBody>
      <dsp:txXfrm>
        <a:off x="4291066" y="1760210"/>
        <a:ext cx="697558" cy="697558"/>
      </dsp:txXfrm>
    </dsp:sp>
    <dsp:sp modelId="{3597EE10-80DD-4613-ADD6-53C1BCAE2931}">
      <dsp:nvSpPr>
        <dsp:cNvPr id="0" name=""/>
        <dsp:cNvSpPr/>
      </dsp:nvSpPr>
      <dsp:spPr>
        <a:xfrm>
          <a:off x="3818532" y="2334103"/>
          <a:ext cx="986496" cy="986496"/>
        </a:xfrm>
        <a:prstGeom prst="ellipse">
          <a:avLst/>
        </a:prstGeom>
        <a:solidFill>
          <a:schemeClr val="accent4">
            <a:alpha val="50000"/>
            <a:hueOff val="667361"/>
            <a:satOff val="2776"/>
            <a:lumOff val="-35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Duration</a:t>
          </a:r>
          <a:endParaRPr lang="en-IN" sz="1200" b="1" kern="1200" dirty="0"/>
        </a:p>
      </dsp:txBody>
      <dsp:txXfrm>
        <a:off x="3963001" y="2478572"/>
        <a:ext cx="697558" cy="697558"/>
      </dsp:txXfrm>
    </dsp:sp>
    <dsp:sp modelId="{7F07E1A2-ECD3-4AEF-A3AC-7FB83FE22258}">
      <dsp:nvSpPr>
        <dsp:cNvPr id="0" name=""/>
        <dsp:cNvSpPr/>
      </dsp:nvSpPr>
      <dsp:spPr>
        <a:xfrm>
          <a:off x="3154170" y="2761063"/>
          <a:ext cx="986496" cy="986496"/>
        </a:xfrm>
        <a:prstGeom prst="ellipse">
          <a:avLst/>
        </a:prstGeom>
        <a:solidFill>
          <a:schemeClr val="accent4">
            <a:alpha val="50000"/>
            <a:hueOff val="800833"/>
            <a:satOff val="3332"/>
            <a:lumOff val="-42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Release_Date</a:t>
          </a:r>
          <a:endParaRPr lang="en-IN" sz="1200" b="1" kern="1200" dirty="0"/>
        </a:p>
      </dsp:txBody>
      <dsp:txXfrm>
        <a:off x="3298639" y="2905532"/>
        <a:ext cx="697558" cy="697558"/>
      </dsp:txXfrm>
    </dsp:sp>
    <dsp:sp modelId="{278D58E0-4A37-4A30-AA6A-54683C9CADBE}">
      <dsp:nvSpPr>
        <dsp:cNvPr id="0" name=""/>
        <dsp:cNvSpPr/>
      </dsp:nvSpPr>
      <dsp:spPr>
        <a:xfrm>
          <a:off x="2364441" y="2761063"/>
          <a:ext cx="986496" cy="986496"/>
        </a:xfrm>
        <a:prstGeom prst="ellipse">
          <a:avLst/>
        </a:prstGeom>
        <a:solidFill>
          <a:schemeClr val="accent4">
            <a:alpha val="50000"/>
            <a:hueOff val="934305"/>
            <a:satOff val="3887"/>
            <a:lumOff val="-49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Languages_Available</a:t>
          </a:r>
          <a:endParaRPr lang="en-IN" sz="1200" b="1" kern="1200" dirty="0"/>
        </a:p>
      </dsp:txBody>
      <dsp:txXfrm>
        <a:off x="2508910" y="2905532"/>
        <a:ext cx="697558" cy="697558"/>
      </dsp:txXfrm>
    </dsp:sp>
    <dsp:sp modelId="{5CC3A565-64EF-4379-9F71-FD5B06562BCB}">
      <dsp:nvSpPr>
        <dsp:cNvPr id="0" name=""/>
        <dsp:cNvSpPr/>
      </dsp:nvSpPr>
      <dsp:spPr>
        <a:xfrm>
          <a:off x="1700079" y="2334103"/>
          <a:ext cx="986496" cy="986496"/>
        </a:xfrm>
        <a:prstGeom prst="ellipse">
          <a:avLst/>
        </a:prstGeom>
        <a:solidFill>
          <a:schemeClr val="accent4">
            <a:alpha val="50000"/>
            <a:hueOff val="1067777"/>
            <a:satOff val="4442"/>
            <a:lumOff val="-57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Genre</a:t>
          </a:r>
          <a:endParaRPr lang="en-IN" sz="1200" b="1" kern="1200" dirty="0"/>
        </a:p>
      </dsp:txBody>
      <dsp:txXfrm>
        <a:off x="1844548" y="2478572"/>
        <a:ext cx="697558" cy="697558"/>
      </dsp:txXfrm>
    </dsp:sp>
    <dsp:sp modelId="{D2C3FFB4-FFAC-4098-B5F3-CE9D5D7F91E1}">
      <dsp:nvSpPr>
        <dsp:cNvPr id="0" name=""/>
        <dsp:cNvSpPr/>
      </dsp:nvSpPr>
      <dsp:spPr>
        <a:xfrm>
          <a:off x="1372014" y="1615741"/>
          <a:ext cx="986496" cy="986496"/>
        </a:xfrm>
        <a:prstGeom prst="ellipse">
          <a:avLst/>
        </a:prstGeom>
        <a:solidFill>
          <a:schemeClr val="accent4">
            <a:alpha val="50000"/>
            <a:hueOff val="1201249"/>
            <a:satOff val="4997"/>
            <a:lumOff val="-64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Images</a:t>
          </a:r>
          <a:endParaRPr lang="en-IN" sz="1200" b="1" kern="1200" dirty="0"/>
        </a:p>
      </dsp:txBody>
      <dsp:txXfrm>
        <a:off x="1516483" y="1760210"/>
        <a:ext cx="697558" cy="697558"/>
      </dsp:txXfrm>
    </dsp:sp>
    <dsp:sp modelId="{187682B2-9B8C-460E-8DC3-C52F8B84B170}">
      <dsp:nvSpPr>
        <dsp:cNvPr id="0" name=""/>
        <dsp:cNvSpPr/>
      </dsp:nvSpPr>
      <dsp:spPr>
        <a:xfrm>
          <a:off x="1484404" y="834050"/>
          <a:ext cx="986496" cy="986496"/>
        </a:xfrm>
        <a:prstGeom prst="ellipse">
          <a:avLst/>
        </a:prstGeom>
        <a:solidFill>
          <a:schemeClr val="accent4">
            <a:alpha val="50000"/>
            <a:hueOff val="1334721"/>
            <a:satOff val="5553"/>
            <a:lumOff val="-71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/>
            <a:t>Trailer</a:t>
          </a:r>
        </a:p>
      </dsp:txBody>
      <dsp:txXfrm>
        <a:off x="1628873" y="978519"/>
        <a:ext cx="697558" cy="697558"/>
      </dsp:txXfrm>
    </dsp:sp>
    <dsp:sp modelId="{5014B586-4BA0-435A-8D68-1D70B72D42C2}">
      <dsp:nvSpPr>
        <dsp:cNvPr id="0" name=""/>
        <dsp:cNvSpPr/>
      </dsp:nvSpPr>
      <dsp:spPr>
        <a:xfrm>
          <a:off x="2001566" y="237213"/>
          <a:ext cx="986496" cy="986496"/>
        </a:xfrm>
        <a:prstGeom prst="ellipse">
          <a:avLst/>
        </a:prstGeom>
        <a:solidFill>
          <a:schemeClr val="accent4">
            <a:alpha val="50000"/>
            <a:hueOff val="1468193"/>
            <a:satOff val="6108"/>
            <a:lumOff val="-78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/>
            <a:t>Description</a:t>
          </a:r>
        </a:p>
      </dsp:txBody>
      <dsp:txXfrm>
        <a:off x="2146035" y="381682"/>
        <a:ext cx="697558" cy="697558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A5D933-63EF-4F42-BBD5-71DE4A291A2F}">
      <dsp:nvSpPr>
        <dsp:cNvPr id="0" name=""/>
        <dsp:cNvSpPr/>
      </dsp:nvSpPr>
      <dsp:spPr>
        <a:xfrm>
          <a:off x="918" y="0"/>
          <a:ext cx="1879852" cy="1337534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</a:rPr>
            <a:t>Admin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918" y="0"/>
        <a:ext cx="1879852" cy="401260"/>
      </dsp:txXfrm>
    </dsp:sp>
    <dsp:sp modelId="{31EDCBD4-3196-4CE6-B81E-CFDC2EFEBD1F}">
      <dsp:nvSpPr>
        <dsp:cNvPr id="0" name=""/>
        <dsp:cNvSpPr/>
      </dsp:nvSpPr>
      <dsp:spPr>
        <a:xfrm>
          <a:off x="188904" y="401374"/>
          <a:ext cx="1503881" cy="26277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Add_Movies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196600" y="409070"/>
        <a:ext cx="1488489" cy="247379"/>
      </dsp:txXfrm>
    </dsp:sp>
    <dsp:sp modelId="{69EB0226-AB5F-4D49-B647-3F7FA125C28B}">
      <dsp:nvSpPr>
        <dsp:cNvPr id="0" name=""/>
        <dsp:cNvSpPr/>
      </dsp:nvSpPr>
      <dsp:spPr>
        <a:xfrm>
          <a:off x="188904" y="704572"/>
          <a:ext cx="1503881" cy="262771"/>
        </a:xfrm>
        <a:prstGeom prst="roundRect">
          <a:avLst>
            <a:gd name="adj" fmla="val 10000"/>
          </a:avLst>
        </a:prstGeom>
        <a:solidFill>
          <a:schemeClr val="accent3">
            <a:hueOff val="760658"/>
            <a:satOff val="7323"/>
            <a:lumOff val="-88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Update_Movies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196600" y="712268"/>
        <a:ext cx="1488489" cy="247379"/>
      </dsp:txXfrm>
    </dsp:sp>
    <dsp:sp modelId="{4C205B13-1BAB-4BA0-B6F7-1548351DFBA9}">
      <dsp:nvSpPr>
        <dsp:cNvPr id="0" name=""/>
        <dsp:cNvSpPr/>
      </dsp:nvSpPr>
      <dsp:spPr>
        <a:xfrm>
          <a:off x="188904" y="1007771"/>
          <a:ext cx="1503881" cy="262771"/>
        </a:xfrm>
        <a:prstGeom prst="roundRect">
          <a:avLst>
            <a:gd name="adj" fmla="val 10000"/>
          </a:avLst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Delete_Movies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196600" y="1015467"/>
        <a:ext cx="1488489" cy="247379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2B41FE-366A-4AD8-9077-C2A43FF05655}">
      <dsp:nvSpPr>
        <dsp:cNvPr id="0" name=""/>
        <dsp:cNvSpPr/>
      </dsp:nvSpPr>
      <dsp:spPr>
        <a:xfrm>
          <a:off x="2187" y="0"/>
          <a:ext cx="2237975" cy="696894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</a:rPr>
            <a:t>Movies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187" y="0"/>
        <a:ext cx="2237975" cy="209068"/>
      </dsp:txXfrm>
    </dsp:sp>
    <dsp:sp modelId="{7CA82976-70B1-40EE-80E5-59D9DEA60994}">
      <dsp:nvSpPr>
        <dsp:cNvPr id="0" name=""/>
        <dsp:cNvSpPr/>
      </dsp:nvSpPr>
      <dsp:spPr>
        <a:xfrm>
          <a:off x="224891" y="209068"/>
          <a:ext cx="1790380" cy="45298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Update_Details</a:t>
          </a:r>
          <a:r>
            <a:rPr lang="en-US" sz="1500" b="1" kern="1200" dirty="0">
              <a:solidFill>
                <a:schemeClr val="tx1"/>
              </a:solidFill>
            </a:rPr>
            <a:t>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38158" y="222335"/>
        <a:ext cx="1763846" cy="426447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4639EB-284D-427D-B8D7-6BC89AFA33C5}">
      <dsp:nvSpPr>
        <dsp:cNvPr id="0" name=""/>
        <dsp:cNvSpPr/>
      </dsp:nvSpPr>
      <dsp:spPr>
        <a:xfrm>
          <a:off x="2514" y="0"/>
          <a:ext cx="2572347" cy="1747619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</a:rPr>
            <a:t>Theatre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514" y="0"/>
        <a:ext cx="2572347" cy="524285"/>
      </dsp:txXfrm>
    </dsp:sp>
    <dsp:sp modelId="{354C1449-2DFA-4A53-AFFD-5D387E7429EC}">
      <dsp:nvSpPr>
        <dsp:cNvPr id="0" name=""/>
        <dsp:cNvSpPr/>
      </dsp:nvSpPr>
      <dsp:spPr>
        <a:xfrm>
          <a:off x="258492" y="524616"/>
          <a:ext cx="2057877" cy="20217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</a:rPr>
            <a:t>Register()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64414" y="530538"/>
        <a:ext cx="2046033" cy="190331"/>
      </dsp:txXfrm>
    </dsp:sp>
    <dsp:sp modelId="{BA5079E4-DE62-4ACE-94BD-B96B53803E59}">
      <dsp:nvSpPr>
        <dsp:cNvPr id="0" name=""/>
        <dsp:cNvSpPr/>
      </dsp:nvSpPr>
      <dsp:spPr>
        <a:xfrm>
          <a:off x="258492" y="757895"/>
          <a:ext cx="2057877" cy="202175"/>
        </a:xfrm>
        <a:prstGeom prst="roundRect">
          <a:avLst>
            <a:gd name="adj" fmla="val 10000"/>
          </a:avLst>
        </a:prstGeom>
        <a:solidFill>
          <a:schemeClr val="accent3">
            <a:hueOff val="380329"/>
            <a:satOff val="3662"/>
            <a:lumOff val="-44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View_Bookings</a:t>
          </a:r>
          <a:r>
            <a:rPr lang="en-US" sz="1500" b="1" kern="1200" dirty="0">
              <a:solidFill>
                <a:schemeClr val="tx1"/>
              </a:solidFill>
            </a:rPr>
            <a:t>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64414" y="763817"/>
        <a:ext cx="2046033" cy="190331"/>
      </dsp:txXfrm>
    </dsp:sp>
    <dsp:sp modelId="{BC7B05EF-D504-42D8-982E-93F5904D8E32}">
      <dsp:nvSpPr>
        <dsp:cNvPr id="0" name=""/>
        <dsp:cNvSpPr/>
      </dsp:nvSpPr>
      <dsp:spPr>
        <a:xfrm>
          <a:off x="258492" y="991174"/>
          <a:ext cx="2057877" cy="202175"/>
        </a:xfrm>
        <a:prstGeom prst="roundRect">
          <a:avLst>
            <a:gd name="adj" fmla="val 10000"/>
          </a:avLst>
        </a:prstGeom>
        <a:solidFill>
          <a:schemeClr val="accent3">
            <a:hueOff val="760658"/>
            <a:satOff val="7323"/>
            <a:lumOff val="-88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Add_Movies</a:t>
          </a:r>
          <a:r>
            <a:rPr lang="en-US" sz="1500" b="1" kern="1200" dirty="0">
              <a:solidFill>
                <a:schemeClr val="tx1"/>
              </a:solidFill>
            </a:rPr>
            <a:t>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64414" y="997096"/>
        <a:ext cx="2046033" cy="190331"/>
      </dsp:txXfrm>
    </dsp:sp>
    <dsp:sp modelId="{034BA267-3A28-403C-85E0-5459467EC4B9}">
      <dsp:nvSpPr>
        <dsp:cNvPr id="0" name=""/>
        <dsp:cNvSpPr/>
      </dsp:nvSpPr>
      <dsp:spPr>
        <a:xfrm>
          <a:off x="258492" y="1224453"/>
          <a:ext cx="2057877" cy="202175"/>
        </a:xfrm>
        <a:prstGeom prst="roundRect">
          <a:avLst>
            <a:gd name="adj" fmla="val 10000"/>
          </a:avLst>
        </a:prstGeom>
        <a:solidFill>
          <a:schemeClr val="accent3">
            <a:hueOff val="1140987"/>
            <a:satOff val="10985"/>
            <a:lumOff val="-132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Update_Movies</a:t>
          </a:r>
          <a:r>
            <a:rPr lang="en-US" sz="1500" b="1" kern="1200" dirty="0">
              <a:solidFill>
                <a:schemeClr val="tx1"/>
              </a:solidFill>
            </a:rPr>
            <a:t>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64414" y="1230375"/>
        <a:ext cx="2046033" cy="190331"/>
      </dsp:txXfrm>
    </dsp:sp>
    <dsp:sp modelId="{A13F1C52-BE0B-4CEB-A86C-C53C2BD22FE3}">
      <dsp:nvSpPr>
        <dsp:cNvPr id="0" name=""/>
        <dsp:cNvSpPr/>
      </dsp:nvSpPr>
      <dsp:spPr>
        <a:xfrm>
          <a:off x="258492" y="1457732"/>
          <a:ext cx="2057877" cy="202175"/>
        </a:xfrm>
        <a:prstGeom prst="roundRect">
          <a:avLst>
            <a:gd name="adj" fmla="val 10000"/>
          </a:avLst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Delete_Movies</a:t>
          </a:r>
          <a:r>
            <a:rPr lang="en-US" sz="1500" b="1" kern="1200" dirty="0">
              <a:solidFill>
                <a:schemeClr val="tx1"/>
              </a:solidFill>
            </a:rPr>
            <a:t>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64414" y="1463654"/>
        <a:ext cx="2046033" cy="190331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B65A89-81B4-4CC0-9131-B3900DF4AFDA}">
      <dsp:nvSpPr>
        <dsp:cNvPr id="0" name=""/>
        <dsp:cNvSpPr/>
      </dsp:nvSpPr>
      <dsp:spPr>
        <a:xfrm>
          <a:off x="2187" y="0"/>
          <a:ext cx="2237989" cy="2165474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</a:rPr>
            <a:t>User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187" y="0"/>
        <a:ext cx="2237989" cy="649642"/>
      </dsp:txXfrm>
    </dsp:sp>
    <dsp:sp modelId="{D5E08069-51EE-4BA7-BA0B-E2032B8E9DCE}">
      <dsp:nvSpPr>
        <dsp:cNvPr id="0" name=""/>
        <dsp:cNvSpPr/>
      </dsp:nvSpPr>
      <dsp:spPr>
        <a:xfrm>
          <a:off x="224892" y="650051"/>
          <a:ext cx="1790391" cy="25051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</a:rPr>
            <a:t>Login()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32229" y="657388"/>
        <a:ext cx="1775717" cy="235841"/>
      </dsp:txXfrm>
    </dsp:sp>
    <dsp:sp modelId="{E71B7761-7308-4314-8C02-0CE24E395C0F}">
      <dsp:nvSpPr>
        <dsp:cNvPr id="0" name=""/>
        <dsp:cNvSpPr/>
      </dsp:nvSpPr>
      <dsp:spPr>
        <a:xfrm>
          <a:off x="224892" y="939107"/>
          <a:ext cx="1790391" cy="250515"/>
        </a:xfrm>
        <a:prstGeom prst="roundRect">
          <a:avLst>
            <a:gd name="adj" fmla="val 10000"/>
          </a:avLst>
        </a:prstGeom>
        <a:solidFill>
          <a:schemeClr val="accent3">
            <a:hueOff val="380329"/>
            <a:satOff val="3662"/>
            <a:lumOff val="-44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</a:rPr>
            <a:t>Logout()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32229" y="946444"/>
        <a:ext cx="1775717" cy="235841"/>
      </dsp:txXfrm>
    </dsp:sp>
    <dsp:sp modelId="{55FB4979-4E42-4E25-B605-34D6DA05C751}">
      <dsp:nvSpPr>
        <dsp:cNvPr id="0" name=""/>
        <dsp:cNvSpPr/>
      </dsp:nvSpPr>
      <dsp:spPr>
        <a:xfrm>
          <a:off x="224892" y="1228163"/>
          <a:ext cx="1790391" cy="250515"/>
        </a:xfrm>
        <a:prstGeom prst="roundRect">
          <a:avLst>
            <a:gd name="adj" fmla="val 10000"/>
          </a:avLst>
        </a:prstGeom>
        <a:solidFill>
          <a:schemeClr val="accent3">
            <a:hueOff val="760658"/>
            <a:satOff val="7323"/>
            <a:lumOff val="-88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View_Movies</a:t>
          </a:r>
          <a:r>
            <a:rPr lang="en-US" sz="1500" b="1" kern="1200" dirty="0">
              <a:solidFill>
                <a:schemeClr val="tx1"/>
              </a:solidFill>
            </a:rPr>
            <a:t>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32229" y="1235500"/>
        <a:ext cx="1775717" cy="235841"/>
      </dsp:txXfrm>
    </dsp:sp>
    <dsp:sp modelId="{DEEC2477-B9CC-4BC7-810C-4D6EBD185346}">
      <dsp:nvSpPr>
        <dsp:cNvPr id="0" name=""/>
        <dsp:cNvSpPr/>
      </dsp:nvSpPr>
      <dsp:spPr>
        <a:xfrm>
          <a:off x="224892" y="1517219"/>
          <a:ext cx="1790391" cy="250515"/>
        </a:xfrm>
        <a:prstGeom prst="roundRect">
          <a:avLst>
            <a:gd name="adj" fmla="val 10000"/>
          </a:avLst>
        </a:prstGeom>
        <a:solidFill>
          <a:schemeClr val="accent3">
            <a:hueOff val="1140987"/>
            <a:satOff val="10985"/>
            <a:lumOff val="-132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Book_Ticket</a:t>
          </a:r>
          <a:r>
            <a:rPr lang="en-US" sz="1500" b="1" kern="1200" dirty="0">
              <a:solidFill>
                <a:schemeClr val="tx1"/>
              </a:solidFill>
            </a:rPr>
            <a:t>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32229" y="1524556"/>
        <a:ext cx="1775717" cy="235841"/>
      </dsp:txXfrm>
    </dsp:sp>
    <dsp:sp modelId="{F3CD7B72-8342-4E18-8EBD-592ADEA412F3}">
      <dsp:nvSpPr>
        <dsp:cNvPr id="0" name=""/>
        <dsp:cNvSpPr/>
      </dsp:nvSpPr>
      <dsp:spPr>
        <a:xfrm>
          <a:off x="224892" y="1806275"/>
          <a:ext cx="1790391" cy="250515"/>
        </a:xfrm>
        <a:prstGeom prst="roundRect">
          <a:avLst>
            <a:gd name="adj" fmla="val 10000"/>
          </a:avLst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Make_Payment</a:t>
          </a:r>
          <a:r>
            <a:rPr lang="en-US" sz="1500" b="1" kern="1200" dirty="0">
              <a:solidFill>
                <a:schemeClr val="tx1"/>
              </a:solidFill>
            </a:rPr>
            <a:t>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32229" y="1813612"/>
        <a:ext cx="1775717" cy="235841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841D49-BDBA-4032-BDB9-C7EC8563C7D4}">
      <dsp:nvSpPr>
        <dsp:cNvPr id="0" name=""/>
        <dsp:cNvSpPr/>
      </dsp:nvSpPr>
      <dsp:spPr>
        <a:xfrm>
          <a:off x="0" y="0"/>
          <a:ext cx="2564900" cy="1257748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</a:rPr>
            <a:t>Payment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0" y="0"/>
        <a:ext cx="2564900" cy="377324"/>
      </dsp:txXfrm>
    </dsp:sp>
    <dsp:sp modelId="{B35AE858-24A1-4954-9970-F56C8576DA44}">
      <dsp:nvSpPr>
        <dsp:cNvPr id="0" name=""/>
        <dsp:cNvSpPr/>
      </dsp:nvSpPr>
      <dsp:spPr>
        <a:xfrm>
          <a:off x="256489" y="377692"/>
          <a:ext cx="2051920" cy="37922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Confirm_Transaction</a:t>
          </a:r>
          <a:r>
            <a:rPr lang="en-US" sz="1500" b="1" kern="1200" dirty="0">
              <a:solidFill>
                <a:schemeClr val="tx1"/>
              </a:solidFill>
            </a:rPr>
            <a:t>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67596" y="388799"/>
        <a:ext cx="2029706" cy="357014"/>
      </dsp:txXfrm>
    </dsp:sp>
    <dsp:sp modelId="{61A54065-E58C-47F7-8DD9-62541D6F4C55}">
      <dsp:nvSpPr>
        <dsp:cNvPr id="0" name=""/>
        <dsp:cNvSpPr/>
      </dsp:nvSpPr>
      <dsp:spPr>
        <a:xfrm>
          <a:off x="256489" y="815263"/>
          <a:ext cx="2051920" cy="379228"/>
        </a:xfrm>
        <a:prstGeom prst="roundRect">
          <a:avLst>
            <a:gd name="adj" fmla="val 10000"/>
          </a:avLst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 err="1">
              <a:solidFill>
                <a:schemeClr val="tx1"/>
              </a:solidFill>
            </a:rPr>
            <a:t>Make_Payment</a:t>
          </a:r>
          <a:r>
            <a:rPr lang="en-US" sz="1500" b="1" kern="1200" dirty="0">
              <a:solidFill>
                <a:schemeClr val="tx1"/>
              </a:solidFill>
            </a:rPr>
            <a:t>()</a:t>
          </a:r>
          <a:endParaRPr lang="en-IN" sz="1500" b="1" kern="1200" dirty="0">
            <a:solidFill>
              <a:schemeClr val="tx1"/>
            </a:solidFill>
          </a:endParaRPr>
        </a:p>
      </dsp:txBody>
      <dsp:txXfrm>
        <a:off x="267596" y="826370"/>
        <a:ext cx="2029706" cy="3570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EC4CAF-A649-4DCA-BD2B-B9E3D6C7393A}">
      <dsp:nvSpPr>
        <dsp:cNvPr id="0" name=""/>
        <dsp:cNvSpPr/>
      </dsp:nvSpPr>
      <dsp:spPr>
        <a:xfrm>
          <a:off x="3892132" y="772450"/>
          <a:ext cx="1697816" cy="169813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135B8E-748D-4AB6-A7F3-241243024A47}">
      <dsp:nvSpPr>
        <dsp:cNvPr id="0" name=""/>
        <dsp:cNvSpPr/>
      </dsp:nvSpPr>
      <dsp:spPr>
        <a:xfrm>
          <a:off x="3948505" y="829064"/>
          <a:ext cx="1585071" cy="158490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/>
            <a:t>Accessible Anywhere Anytime</a:t>
          </a:r>
          <a:endParaRPr lang="en-IN" sz="2000" b="1" kern="1200" dirty="0"/>
        </a:p>
      </dsp:txBody>
      <dsp:txXfrm>
        <a:off x="4175101" y="1055521"/>
        <a:ext cx="1131877" cy="1131987"/>
      </dsp:txXfrm>
    </dsp:sp>
    <dsp:sp modelId="{C38CBA0C-7A38-4055-9D7E-47B0B0D153B2}">
      <dsp:nvSpPr>
        <dsp:cNvPr id="0" name=""/>
        <dsp:cNvSpPr/>
      </dsp:nvSpPr>
      <dsp:spPr>
        <a:xfrm rot="2700000">
          <a:off x="2139434" y="774502"/>
          <a:ext cx="1693727" cy="1693727"/>
        </a:xfrm>
        <a:prstGeom prst="teardrop">
          <a:avLst>
            <a:gd name="adj" fmla="val 100000"/>
          </a:avLst>
        </a:prstGeom>
        <a:solidFill>
          <a:schemeClr val="accent3">
            <a:hueOff val="760658"/>
            <a:satOff val="7323"/>
            <a:lumOff val="-88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691CA2-8E7A-4189-8B7A-7B7EEB6BC2FA}">
      <dsp:nvSpPr>
        <dsp:cNvPr id="0" name=""/>
        <dsp:cNvSpPr/>
      </dsp:nvSpPr>
      <dsp:spPr>
        <a:xfrm>
          <a:off x="2193762" y="829064"/>
          <a:ext cx="1585071" cy="158490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760658"/>
              <a:satOff val="7323"/>
              <a:lumOff val="-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Reduced Time</a:t>
          </a:r>
        </a:p>
      </dsp:txBody>
      <dsp:txXfrm>
        <a:off x="2420359" y="1055521"/>
        <a:ext cx="1131877" cy="1131987"/>
      </dsp:txXfrm>
    </dsp:sp>
    <dsp:sp modelId="{FBE1B752-860C-4A41-9EAA-B9D35732EEDD}">
      <dsp:nvSpPr>
        <dsp:cNvPr id="0" name=""/>
        <dsp:cNvSpPr/>
      </dsp:nvSpPr>
      <dsp:spPr>
        <a:xfrm rot="2700000">
          <a:off x="384692" y="774502"/>
          <a:ext cx="1693727" cy="1693727"/>
        </a:xfrm>
        <a:prstGeom prst="teardrop">
          <a:avLst>
            <a:gd name="adj" fmla="val 100000"/>
          </a:avLst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6058BD-4C0A-4C1B-94DF-3340BAAE5C2C}">
      <dsp:nvSpPr>
        <dsp:cNvPr id="0" name=""/>
        <dsp:cNvSpPr/>
      </dsp:nvSpPr>
      <dsp:spPr>
        <a:xfrm>
          <a:off x="439020" y="829064"/>
          <a:ext cx="1585071" cy="158490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1521316"/>
              <a:satOff val="14646"/>
              <a:lumOff val="-17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Unites Movie lovers</a:t>
          </a:r>
        </a:p>
      </dsp:txBody>
      <dsp:txXfrm>
        <a:off x="665617" y="1055521"/>
        <a:ext cx="1131877" cy="1131987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A54FE4-39BE-4348-B028-C27C639AB5AE}">
      <dsp:nvSpPr>
        <dsp:cNvPr id="0" name=""/>
        <dsp:cNvSpPr/>
      </dsp:nvSpPr>
      <dsp:spPr>
        <a:xfrm>
          <a:off x="400764" y="92"/>
          <a:ext cx="2892772" cy="173566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Home Page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400764" y="92"/>
        <a:ext cx="2892772" cy="1735663"/>
      </dsp:txXfrm>
    </dsp:sp>
    <dsp:sp modelId="{17E09345-0F9C-4F71-AAA3-C65CC5D5DC3A}">
      <dsp:nvSpPr>
        <dsp:cNvPr id="0" name=""/>
        <dsp:cNvSpPr/>
      </dsp:nvSpPr>
      <dsp:spPr>
        <a:xfrm>
          <a:off x="3582813" y="92"/>
          <a:ext cx="2892772" cy="1735663"/>
        </a:xfrm>
        <a:prstGeom prst="rect">
          <a:avLst/>
        </a:prstGeom>
        <a:solidFill>
          <a:schemeClr val="accent3">
            <a:hueOff val="380329"/>
            <a:satOff val="3662"/>
            <a:lumOff val="-441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Admin Login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3582813" y="92"/>
        <a:ext cx="2892772" cy="1735663"/>
      </dsp:txXfrm>
    </dsp:sp>
    <dsp:sp modelId="{7FB2CD34-DD3B-4CFD-98D9-83658AF27804}">
      <dsp:nvSpPr>
        <dsp:cNvPr id="0" name=""/>
        <dsp:cNvSpPr/>
      </dsp:nvSpPr>
      <dsp:spPr>
        <a:xfrm>
          <a:off x="6764863" y="92"/>
          <a:ext cx="2892772" cy="1735663"/>
        </a:xfrm>
        <a:prstGeom prst="rect">
          <a:avLst/>
        </a:prstGeom>
        <a:solidFill>
          <a:schemeClr val="accent3">
            <a:hueOff val="760658"/>
            <a:satOff val="7323"/>
            <a:lumOff val="-88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View Theatre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6764863" y="92"/>
        <a:ext cx="2892772" cy="1735663"/>
      </dsp:txXfrm>
    </dsp:sp>
    <dsp:sp modelId="{BAFD9847-C0DD-4D2C-8E40-873B858D43B3}">
      <dsp:nvSpPr>
        <dsp:cNvPr id="0" name=""/>
        <dsp:cNvSpPr/>
      </dsp:nvSpPr>
      <dsp:spPr>
        <a:xfrm>
          <a:off x="1991789" y="2025032"/>
          <a:ext cx="2892772" cy="1735663"/>
        </a:xfrm>
        <a:prstGeom prst="rect">
          <a:avLst/>
        </a:prstGeom>
        <a:solidFill>
          <a:schemeClr val="accent3">
            <a:hueOff val="1140987"/>
            <a:satOff val="10985"/>
            <a:lumOff val="-1324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solidFill>
                <a:schemeClr val="tx1"/>
              </a:solidFill>
            </a:rPr>
            <a:t>View Collection</a:t>
          </a:r>
        </a:p>
      </dsp:txBody>
      <dsp:txXfrm>
        <a:off x="1991789" y="2025032"/>
        <a:ext cx="2892772" cy="1735663"/>
      </dsp:txXfrm>
    </dsp:sp>
    <dsp:sp modelId="{0E40BCA9-EC5F-44D9-B188-D32B21C464F3}">
      <dsp:nvSpPr>
        <dsp:cNvPr id="0" name=""/>
        <dsp:cNvSpPr/>
      </dsp:nvSpPr>
      <dsp:spPr>
        <a:xfrm>
          <a:off x="5173838" y="2025032"/>
          <a:ext cx="2892772" cy="1735663"/>
        </a:xfrm>
        <a:prstGeom prst="rect">
          <a:avLst/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solidFill>
                <a:schemeClr val="tx1"/>
              </a:solidFill>
            </a:rPr>
            <a:t>User Sign-in</a:t>
          </a:r>
        </a:p>
      </dsp:txBody>
      <dsp:txXfrm>
        <a:off x="5173838" y="2025032"/>
        <a:ext cx="2892772" cy="1735663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538F23-C4CF-4C87-ADBD-D2CA5894E8E2}">
      <dsp:nvSpPr>
        <dsp:cNvPr id="0" name=""/>
        <dsp:cNvSpPr/>
      </dsp:nvSpPr>
      <dsp:spPr>
        <a:xfrm>
          <a:off x="2845" y="293120"/>
          <a:ext cx="2774140" cy="7200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kern="1200" dirty="0">
              <a:solidFill>
                <a:schemeClr val="tx1"/>
              </a:solidFill>
            </a:rPr>
            <a:t>Front End</a:t>
          </a:r>
        </a:p>
      </dsp:txBody>
      <dsp:txXfrm>
        <a:off x="2845" y="293120"/>
        <a:ext cx="2774140" cy="720000"/>
      </dsp:txXfrm>
    </dsp:sp>
    <dsp:sp modelId="{D3A06E36-05CC-4C97-959B-3C62D05C734D}">
      <dsp:nvSpPr>
        <dsp:cNvPr id="0" name=""/>
        <dsp:cNvSpPr/>
      </dsp:nvSpPr>
      <dsp:spPr>
        <a:xfrm>
          <a:off x="2845" y="1013120"/>
          <a:ext cx="2774140" cy="1846441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500" b="1" kern="1200" dirty="0">
              <a:solidFill>
                <a:schemeClr val="tx1"/>
              </a:solidFill>
            </a:rPr>
            <a:t>HTML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500" b="1" kern="1200" dirty="0">
              <a:solidFill>
                <a:schemeClr val="tx1"/>
              </a:solidFill>
            </a:rPr>
            <a:t>CSS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500" b="1" kern="1200" dirty="0">
              <a:solidFill>
                <a:schemeClr val="tx1"/>
              </a:solidFill>
            </a:rPr>
            <a:t>JavaScript</a:t>
          </a:r>
        </a:p>
      </dsp:txBody>
      <dsp:txXfrm>
        <a:off x="2845" y="1013120"/>
        <a:ext cx="2774140" cy="1846441"/>
      </dsp:txXfrm>
    </dsp:sp>
    <dsp:sp modelId="{D7BC3F1B-6D0F-43D0-A3F8-AC4373E3323E}">
      <dsp:nvSpPr>
        <dsp:cNvPr id="0" name=""/>
        <dsp:cNvSpPr/>
      </dsp:nvSpPr>
      <dsp:spPr>
        <a:xfrm>
          <a:off x="3165365" y="293120"/>
          <a:ext cx="2774140" cy="720000"/>
        </a:xfrm>
        <a:prstGeom prst="rect">
          <a:avLst/>
        </a:prstGeom>
        <a:solidFill>
          <a:schemeClr val="accent3">
            <a:hueOff val="760658"/>
            <a:satOff val="7323"/>
            <a:lumOff val="-883"/>
            <a:alphaOff val="0"/>
          </a:schemeClr>
        </a:solidFill>
        <a:ln w="15875" cap="flat" cmpd="sng" algn="ctr">
          <a:solidFill>
            <a:schemeClr val="accent3">
              <a:hueOff val="760658"/>
              <a:satOff val="7323"/>
              <a:lumOff val="-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kern="1200" dirty="0">
              <a:solidFill>
                <a:schemeClr val="tx1"/>
              </a:solidFill>
            </a:rPr>
            <a:t>Back End</a:t>
          </a:r>
        </a:p>
      </dsp:txBody>
      <dsp:txXfrm>
        <a:off x="3165365" y="293120"/>
        <a:ext cx="2774140" cy="720000"/>
      </dsp:txXfrm>
    </dsp:sp>
    <dsp:sp modelId="{0CEC8120-D181-49A1-8CB1-03BAE915D6E3}">
      <dsp:nvSpPr>
        <dsp:cNvPr id="0" name=""/>
        <dsp:cNvSpPr/>
      </dsp:nvSpPr>
      <dsp:spPr>
        <a:xfrm>
          <a:off x="3165365" y="1013120"/>
          <a:ext cx="2774140" cy="1846441"/>
        </a:xfrm>
        <a:prstGeom prst="rect">
          <a:avLst/>
        </a:prstGeom>
        <a:solidFill>
          <a:schemeClr val="accent3">
            <a:tint val="40000"/>
            <a:alpha val="90000"/>
            <a:hueOff val="794593"/>
            <a:satOff val="3561"/>
            <a:lumOff val="126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794593"/>
              <a:satOff val="3561"/>
              <a:lumOff val="1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500" b="1" kern="1200" dirty="0">
              <a:solidFill>
                <a:schemeClr val="tx1"/>
              </a:solidFill>
            </a:rPr>
            <a:t>Python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500" b="1" kern="1200" dirty="0">
              <a:solidFill>
                <a:schemeClr val="tx1"/>
              </a:solidFill>
            </a:rPr>
            <a:t>Flask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500" b="1" kern="1200" dirty="0">
              <a:solidFill>
                <a:schemeClr val="tx1"/>
              </a:solidFill>
            </a:rPr>
            <a:t>Selenium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500" b="1" kern="1200" dirty="0" err="1">
              <a:solidFill>
                <a:schemeClr val="tx1"/>
              </a:solidFill>
            </a:rPr>
            <a:t>RobotFramework</a:t>
          </a:r>
          <a:endParaRPr lang="en-IN" sz="2500" b="1" kern="1200" dirty="0">
            <a:solidFill>
              <a:schemeClr val="tx1"/>
            </a:solidFill>
          </a:endParaRPr>
        </a:p>
      </dsp:txBody>
      <dsp:txXfrm>
        <a:off x="3165365" y="1013120"/>
        <a:ext cx="2774140" cy="1846441"/>
      </dsp:txXfrm>
    </dsp:sp>
    <dsp:sp modelId="{81F2F208-94CB-412A-BE79-CB7C0E769DD7}">
      <dsp:nvSpPr>
        <dsp:cNvPr id="0" name=""/>
        <dsp:cNvSpPr/>
      </dsp:nvSpPr>
      <dsp:spPr>
        <a:xfrm>
          <a:off x="6327886" y="293120"/>
          <a:ext cx="2774140" cy="720000"/>
        </a:xfrm>
        <a:prstGeom prst="rect">
          <a:avLst/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accent3">
              <a:hueOff val="1521316"/>
              <a:satOff val="14646"/>
              <a:lumOff val="-17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kern="1200" dirty="0">
              <a:solidFill>
                <a:schemeClr val="tx1"/>
              </a:solidFill>
            </a:rPr>
            <a:t>Database</a:t>
          </a:r>
        </a:p>
      </dsp:txBody>
      <dsp:txXfrm>
        <a:off x="6327886" y="293120"/>
        <a:ext cx="2774140" cy="720000"/>
      </dsp:txXfrm>
    </dsp:sp>
    <dsp:sp modelId="{E0CEA73F-90F2-4D0C-9FDE-7EB43904F7A1}">
      <dsp:nvSpPr>
        <dsp:cNvPr id="0" name=""/>
        <dsp:cNvSpPr/>
      </dsp:nvSpPr>
      <dsp:spPr>
        <a:xfrm>
          <a:off x="6327886" y="1013120"/>
          <a:ext cx="2774140" cy="1846441"/>
        </a:xfrm>
        <a:prstGeom prst="rect">
          <a:avLst/>
        </a:prstGeom>
        <a:solidFill>
          <a:schemeClr val="accent3">
            <a:tint val="40000"/>
            <a:alpha val="90000"/>
            <a:hueOff val="1589185"/>
            <a:satOff val="7122"/>
            <a:lumOff val="251"/>
            <a:alphaOff val="0"/>
          </a:schemeClr>
        </a:solidFill>
        <a:ln w="15875" cap="flat" cmpd="sng" algn="ctr">
          <a:solidFill>
            <a:schemeClr val="accent3">
              <a:tint val="40000"/>
              <a:alpha val="90000"/>
              <a:hueOff val="1589185"/>
              <a:satOff val="7122"/>
              <a:lumOff val="25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500" b="1" kern="1200" dirty="0">
              <a:solidFill>
                <a:schemeClr val="tx1"/>
              </a:solidFill>
            </a:rPr>
            <a:t>SQLite3</a:t>
          </a:r>
        </a:p>
      </dsp:txBody>
      <dsp:txXfrm>
        <a:off x="6327886" y="1013120"/>
        <a:ext cx="2774140" cy="1846441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6C8AC8-DBD2-4354-901F-9945528652E3}">
      <dsp:nvSpPr>
        <dsp:cNvPr id="0" name=""/>
        <dsp:cNvSpPr/>
      </dsp:nvSpPr>
      <dsp:spPr>
        <a:xfrm>
          <a:off x="2424" y="0"/>
          <a:ext cx="2379538" cy="3760788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b="1" kern="1200" dirty="0">
              <a:solidFill>
                <a:schemeClr val="tx1"/>
              </a:solidFill>
            </a:rPr>
            <a:t>1</a:t>
          </a:r>
          <a:endParaRPr lang="en-IN" sz="5400" b="1" kern="1200" dirty="0">
            <a:solidFill>
              <a:schemeClr val="tx1"/>
            </a:solidFill>
          </a:endParaRPr>
        </a:p>
      </dsp:txBody>
      <dsp:txXfrm>
        <a:off x="2424" y="0"/>
        <a:ext cx="2379538" cy="1128236"/>
      </dsp:txXfrm>
    </dsp:sp>
    <dsp:sp modelId="{A45E1EF0-8C45-42A7-8D16-890FF6D7817F}">
      <dsp:nvSpPr>
        <dsp:cNvPr id="0" name=""/>
        <dsp:cNvSpPr/>
      </dsp:nvSpPr>
      <dsp:spPr>
        <a:xfrm>
          <a:off x="240378" y="1128236"/>
          <a:ext cx="1903630" cy="244451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chemeClr val="tx1"/>
              </a:solidFill>
            </a:rPr>
            <a:t>An online ticket booking system is developed where the customers can book a ticket for the food and avoid long waiting hours in a queue.</a:t>
          </a:r>
          <a:endParaRPr lang="en-IN" sz="1800" b="1" kern="1200" dirty="0">
            <a:solidFill>
              <a:schemeClr val="tx1"/>
            </a:solidFill>
          </a:endParaRPr>
        </a:p>
      </dsp:txBody>
      <dsp:txXfrm>
        <a:off x="296133" y="1183991"/>
        <a:ext cx="1792120" cy="2333002"/>
      </dsp:txXfrm>
    </dsp:sp>
    <dsp:sp modelId="{1D3043C0-C0FA-418B-8B00-F3B935570D36}">
      <dsp:nvSpPr>
        <dsp:cNvPr id="0" name=""/>
        <dsp:cNvSpPr/>
      </dsp:nvSpPr>
      <dsp:spPr>
        <a:xfrm>
          <a:off x="2560428" y="0"/>
          <a:ext cx="2379538" cy="3760788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b="1" kern="1200" dirty="0">
              <a:solidFill>
                <a:schemeClr val="tx1"/>
              </a:solidFill>
            </a:rPr>
            <a:t>2</a:t>
          </a:r>
          <a:endParaRPr lang="en-IN" sz="5400" b="1" kern="1200" dirty="0">
            <a:solidFill>
              <a:schemeClr val="tx1"/>
            </a:solidFill>
          </a:endParaRPr>
        </a:p>
      </dsp:txBody>
      <dsp:txXfrm>
        <a:off x="2560428" y="0"/>
        <a:ext cx="2379538" cy="1128236"/>
      </dsp:txXfrm>
    </dsp:sp>
    <dsp:sp modelId="{219FBF79-B19C-4245-A626-9587AD594619}">
      <dsp:nvSpPr>
        <dsp:cNvPr id="0" name=""/>
        <dsp:cNvSpPr/>
      </dsp:nvSpPr>
      <dsp:spPr>
        <a:xfrm>
          <a:off x="2798382" y="1128236"/>
          <a:ext cx="1903630" cy="2444512"/>
        </a:xfrm>
        <a:prstGeom prst="roundRect">
          <a:avLst>
            <a:gd name="adj" fmla="val 10000"/>
          </a:avLst>
        </a:prstGeom>
        <a:solidFill>
          <a:schemeClr val="accent3">
            <a:hueOff val="507105"/>
            <a:satOff val="4882"/>
            <a:lumOff val="-58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>
              <a:solidFill>
                <a:schemeClr val="tx1"/>
              </a:solidFill>
            </a:rPr>
            <a:t>Using the application, the end users register online, book tickets for a particular movie in a theatre of their choice.</a:t>
          </a:r>
          <a:endParaRPr lang="en-IN" sz="1800" b="1" kern="1200" dirty="0">
            <a:solidFill>
              <a:schemeClr val="tx1"/>
            </a:solidFill>
          </a:endParaRPr>
        </a:p>
      </dsp:txBody>
      <dsp:txXfrm>
        <a:off x="2854137" y="1183991"/>
        <a:ext cx="1792120" cy="2333002"/>
      </dsp:txXfrm>
    </dsp:sp>
    <dsp:sp modelId="{DA5C8EA5-059C-4198-99F3-D88E73E09682}">
      <dsp:nvSpPr>
        <dsp:cNvPr id="0" name=""/>
        <dsp:cNvSpPr/>
      </dsp:nvSpPr>
      <dsp:spPr>
        <a:xfrm>
          <a:off x="5118432" y="0"/>
          <a:ext cx="2379538" cy="3760788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b="1" kern="1200">
              <a:solidFill>
                <a:schemeClr val="tx1"/>
              </a:solidFill>
            </a:rPr>
            <a:t>3</a:t>
          </a:r>
          <a:endParaRPr lang="en-IN" sz="5400" b="1" kern="1200" dirty="0">
            <a:solidFill>
              <a:schemeClr val="tx1"/>
            </a:solidFill>
          </a:endParaRPr>
        </a:p>
      </dsp:txBody>
      <dsp:txXfrm>
        <a:off x="5118432" y="0"/>
        <a:ext cx="2379538" cy="1128236"/>
      </dsp:txXfrm>
    </dsp:sp>
    <dsp:sp modelId="{099122B1-1B2D-4B0B-897A-477F810BC2D2}">
      <dsp:nvSpPr>
        <dsp:cNvPr id="0" name=""/>
        <dsp:cNvSpPr/>
      </dsp:nvSpPr>
      <dsp:spPr>
        <a:xfrm>
          <a:off x="5356386" y="1128236"/>
          <a:ext cx="1903630" cy="2444512"/>
        </a:xfrm>
        <a:prstGeom prst="roundRect">
          <a:avLst>
            <a:gd name="adj" fmla="val 10000"/>
          </a:avLst>
        </a:prstGeom>
        <a:solidFill>
          <a:schemeClr val="accent3">
            <a:hueOff val="1014211"/>
            <a:satOff val="9764"/>
            <a:lumOff val="-1177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Customers can book any number of tickets they wish.</a:t>
          </a:r>
          <a:endParaRPr lang="en-IN" sz="1800" b="1" kern="1200" dirty="0">
            <a:solidFill>
              <a:schemeClr val="tx1"/>
            </a:solidFill>
          </a:endParaRPr>
        </a:p>
      </dsp:txBody>
      <dsp:txXfrm>
        <a:off x="5412141" y="1183991"/>
        <a:ext cx="1792120" cy="2333002"/>
      </dsp:txXfrm>
    </dsp:sp>
    <dsp:sp modelId="{E0CA4708-33CE-4F6B-BFB4-F9E84B63F023}">
      <dsp:nvSpPr>
        <dsp:cNvPr id="0" name=""/>
        <dsp:cNvSpPr/>
      </dsp:nvSpPr>
      <dsp:spPr>
        <a:xfrm>
          <a:off x="7676436" y="0"/>
          <a:ext cx="2379538" cy="3760788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b="1" kern="1200" dirty="0">
              <a:solidFill>
                <a:schemeClr val="tx1"/>
              </a:solidFill>
            </a:rPr>
            <a:t>4</a:t>
          </a:r>
          <a:endParaRPr lang="en-IN" sz="5400" b="1" kern="1200" dirty="0">
            <a:solidFill>
              <a:schemeClr val="tx1"/>
            </a:solidFill>
          </a:endParaRPr>
        </a:p>
      </dsp:txBody>
      <dsp:txXfrm>
        <a:off x="7676436" y="0"/>
        <a:ext cx="2379538" cy="1128236"/>
      </dsp:txXfrm>
    </dsp:sp>
    <dsp:sp modelId="{7A3F3C31-43E9-4E55-AC59-43E8A7B6BF6B}">
      <dsp:nvSpPr>
        <dsp:cNvPr id="0" name=""/>
        <dsp:cNvSpPr/>
      </dsp:nvSpPr>
      <dsp:spPr>
        <a:xfrm>
          <a:off x="7914390" y="1128236"/>
          <a:ext cx="1903630" cy="2444512"/>
        </a:xfrm>
        <a:prstGeom prst="roundRect">
          <a:avLst>
            <a:gd name="adj" fmla="val 10000"/>
          </a:avLst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chemeClr val="tx1"/>
              </a:solidFill>
            </a:rPr>
            <a:t>Local theatre owners can also register, view collections.</a:t>
          </a:r>
          <a:endParaRPr lang="en-IN" sz="1800" b="1" kern="1200" dirty="0">
            <a:solidFill>
              <a:schemeClr val="tx1"/>
            </a:solidFill>
          </a:endParaRPr>
        </a:p>
      </dsp:txBody>
      <dsp:txXfrm>
        <a:off x="7970145" y="1183991"/>
        <a:ext cx="1792120" cy="23330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480F8D-BD9A-4519-BE70-1138470C3516}">
      <dsp:nvSpPr>
        <dsp:cNvPr id="0" name=""/>
        <dsp:cNvSpPr/>
      </dsp:nvSpPr>
      <dsp:spPr>
        <a:xfrm>
          <a:off x="126" y="0"/>
          <a:ext cx="1683574" cy="305171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solidFill>
                <a:schemeClr val="tx1"/>
              </a:solidFill>
              <a:latin typeface="+mj-lt"/>
            </a:rPr>
            <a:t>To book tickets online at anytime from anywhere</a:t>
          </a:r>
        </a:p>
      </dsp:txBody>
      <dsp:txXfrm>
        <a:off x="126" y="1220686"/>
        <a:ext cx="1683574" cy="1220686"/>
      </dsp:txXfrm>
    </dsp:sp>
    <dsp:sp modelId="{F1406E8E-2D1B-4B07-9C30-3FA332D9AD95}">
      <dsp:nvSpPr>
        <dsp:cNvPr id="0" name=""/>
        <dsp:cNvSpPr/>
      </dsp:nvSpPr>
      <dsp:spPr>
        <a:xfrm>
          <a:off x="333802" y="183103"/>
          <a:ext cx="1016221" cy="1016221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6EB991-6769-4AFA-9630-05B9807AAA1C}">
      <dsp:nvSpPr>
        <dsp:cNvPr id="0" name=""/>
        <dsp:cNvSpPr/>
      </dsp:nvSpPr>
      <dsp:spPr>
        <a:xfrm>
          <a:off x="1734207" y="0"/>
          <a:ext cx="1683574" cy="3051716"/>
        </a:xfrm>
        <a:prstGeom prst="roundRect">
          <a:avLst>
            <a:gd name="adj" fmla="val 10000"/>
          </a:avLst>
        </a:prstGeom>
        <a:solidFill>
          <a:schemeClr val="accent3">
            <a:hueOff val="304263"/>
            <a:satOff val="2929"/>
            <a:lumOff val="-35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solidFill>
                <a:schemeClr val="tx1"/>
              </a:solidFill>
              <a:latin typeface="+mj-lt"/>
            </a:rPr>
            <a:t>To select desired seats</a:t>
          </a:r>
        </a:p>
      </dsp:txBody>
      <dsp:txXfrm>
        <a:off x="1734207" y="1220686"/>
        <a:ext cx="1683574" cy="1220686"/>
      </dsp:txXfrm>
    </dsp:sp>
    <dsp:sp modelId="{C182286B-8F46-49C8-9CF5-17582F924023}">
      <dsp:nvSpPr>
        <dsp:cNvPr id="0" name=""/>
        <dsp:cNvSpPr/>
      </dsp:nvSpPr>
      <dsp:spPr>
        <a:xfrm>
          <a:off x="2067884" y="183103"/>
          <a:ext cx="1016221" cy="1016221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E13E30-BA88-4206-B0EA-018B0E3E9F1A}">
      <dsp:nvSpPr>
        <dsp:cNvPr id="0" name=""/>
        <dsp:cNvSpPr/>
      </dsp:nvSpPr>
      <dsp:spPr>
        <a:xfrm>
          <a:off x="3468289" y="0"/>
          <a:ext cx="1683574" cy="3051716"/>
        </a:xfrm>
        <a:prstGeom prst="roundRect">
          <a:avLst>
            <a:gd name="adj" fmla="val 10000"/>
          </a:avLst>
        </a:prstGeom>
        <a:solidFill>
          <a:schemeClr val="accent3">
            <a:hueOff val="608526"/>
            <a:satOff val="5858"/>
            <a:lumOff val="-706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solidFill>
                <a:schemeClr val="tx1"/>
              </a:solidFill>
              <a:latin typeface="+mj-lt"/>
            </a:rPr>
            <a:t>To select desired theatre</a:t>
          </a:r>
        </a:p>
      </dsp:txBody>
      <dsp:txXfrm>
        <a:off x="3468289" y="1220686"/>
        <a:ext cx="1683574" cy="1220686"/>
      </dsp:txXfrm>
    </dsp:sp>
    <dsp:sp modelId="{1F22BB6E-0E53-4950-AC34-1AF316476495}">
      <dsp:nvSpPr>
        <dsp:cNvPr id="0" name=""/>
        <dsp:cNvSpPr/>
      </dsp:nvSpPr>
      <dsp:spPr>
        <a:xfrm>
          <a:off x="3801965" y="183103"/>
          <a:ext cx="1016221" cy="1016221"/>
        </a:xfrm>
        <a:prstGeom prst="ellipse">
          <a:avLst/>
        </a:prstGeom>
        <a:blipFill>
          <a:blip xmlns:r="http://schemas.openxmlformats.org/officeDocument/2006/relationships" r:embed="rId3"/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2EDC40-A97D-4EF4-B6DE-25AB9132692D}">
      <dsp:nvSpPr>
        <dsp:cNvPr id="0" name=""/>
        <dsp:cNvSpPr/>
      </dsp:nvSpPr>
      <dsp:spPr>
        <a:xfrm>
          <a:off x="5202371" y="0"/>
          <a:ext cx="1683574" cy="3051716"/>
        </a:xfrm>
        <a:prstGeom prst="roundRect">
          <a:avLst>
            <a:gd name="adj" fmla="val 10000"/>
          </a:avLst>
        </a:prstGeom>
        <a:solidFill>
          <a:schemeClr val="accent3">
            <a:hueOff val="912790"/>
            <a:satOff val="8788"/>
            <a:lumOff val="-105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solidFill>
                <a:schemeClr val="tx1"/>
              </a:solidFill>
              <a:latin typeface="+mj-lt"/>
            </a:rPr>
            <a:t>Can book any number of tickets</a:t>
          </a:r>
        </a:p>
      </dsp:txBody>
      <dsp:txXfrm>
        <a:off x="5202371" y="1220686"/>
        <a:ext cx="1683574" cy="1220686"/>
      </dsp:txXfrm>
    </dsp:sp>
    <dsp:sp modelId="{C08F588A-6F0D-4DEE-8F83-C6B4B7C13435}">
      <dsp:nvSpPr>
        <dsp:cNvPr id="0" name=""/>
        <dsp:cNvSpPr/>
      </dsp:nvSpPr>
      <dsp:spPr>
        <a:xfrm>
          <a:off x="5536047" y="183103"/>
          <a:ext cx="1016221" cy="1016221"/>
        </a:xfrm>
        <a:prstGeom prst="ellipse">
          <a:avLst/>
        </a:prstGeom>
        <a:blipFill>
          <a:blip xmlns:r="http://schemas.openxmlformats.org/officeDocument/2006/relationships" r:embed="rId4"/>
          <a:srcRect/>
          <a:stretch>
            <a:fillRect l="-30000" r="-30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0D4029-4A36-416A-A9F0-95CC867D9613}">
      <dsp:nvSpPr>
        <dsp:cNvPr id="0" name=""/>
        <dsp:cNvSpPr/>
      </dsp:nvSpPr>
      <dsp:spPr>
        <a:xfrm>
          <a:off x="6936452" y="0"/>
          <a:ext cx="1683574" cy="3051716"/>
        </a:xfrm>
        <a:prstGeom prst="roundRect">
          <a:avLst>
            <a:gd name="adj" fmla="val 10000"/>
          </a:avLst>
        </a:prstGeom>
        <a:solidFill>
          <a:schemeClr val="accent3">
            <a:hueOff val="1217053"/>
            <a:satOff val="11717"/>
            <a:lumOff val="-1412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solidFill>
                <a:schemeClr val="tx1"/>
              </a:solidFill>
              <a:latin typeface="+mj-lt"/>
            </a:rPr>
            <a:t>To manage movie details</a:t>
          </a:r>
        </a:p>
      </dsp:txBody>
      <dsp:txXfrm>
        <a:off x="6936452" y="1220686"/>
        <a:ext cx="1683574" cy="1220686"/>
      </dsp:txXfrm>
    </dsp:sp>
    <dsp:sp modelId="{B692D673-7B52-428F-865B-FDDAEC4CD8ED}">
      <dsp:nvSpPr>
        <dsp:cNvPr id="0" name=""/>
        <dsp:cNvSpPr/>
      </dsp:nvSpPr>
      <dsp:spPr>
        <a:xfrm>
          <a:off x="7270128" y="183103"/>
          <a:ext cx="1016221" cy="1016221"/>
        </a:xfrm>
        <a:prstGeom prst="ellipse">
          <a:avLst/>
        </a:prstGeom>
        <a:blipFill>
          <a:blip xmlns:r="http://schemas.openxmlformats.org/officeDocument/2006/relationships" r:embed="rId5"/>
          <a:srcRect/>
          <a:stretch>
            <a:fillRect t="-25000" b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19B4E5-0D6F-4A97-B66B-DC25E8B9178E}">
      <dsp:nvSpPr>
        <dsp:cNvPr id="0" name=""/>
        <dsp:cNvSpPr/>
      </dsp:nvSpPr>
      <dsp:spPr>
        <a:xfrm>
          <a:off x="8670534" y="0"/>
          <a:ext cx="1683574" cy="3051716"/>
        </a:xfrm>
        <a:prstGeom prst="roundRect">
          <a:avLst>
            <a:gd name="adj" fmla="val 10000"/>
          </a:avLst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1" kern="1200" dirty="0">
              <a:solidFill>
                <a:schemeClr val="tx1"/>
              </a:solidFill>
              <a:latin typeface="+mj-lt"/>
              <a:cs typeface="Times New Roman" panose="02020603050405020304" pitchFamily="18" charset="0"/>
            </a:rPr>
            <a:t>To build an application that reduces the manual work for managing the movie, ticket, booking, customer</a:t>
          </a:r>
          <a:r>
            <a:rPr lang="en-US" sz="1400" b="1" kern="1200" dirty="0">
              <a:latin typeface="+mj-lt"/>
              <a:cs typeface="Times New Roman" panose="02020603050405020304" pitchFamily="18" charset="0"/>
            </a:rPr>
            <a:t>.</a:t>
          </a:r>
          <a:endParaRPr lang="en-IN" sz="1400" b="1" kern="1200" dirty="0">
            <a:latin typeface="+mj-lt"/>
          </a:endParaRPr>
        </a:p>
      </dsp:txBody>
      <dsp:txXfrm>
        <a:off x="8670534" y="1220686"/>
        <a:ext cx="1683574" cy="1220686"/>
      </dsp:txXfrm>
    </dsp:sp>
    <dsp:sp modelId="{1EAED8CA-BD54-4EF5-AE9C-7E3D629B3986}">
      <dsp:nvSpPr>
        <dsp:cNvPr id="0" name=""/>
        <dsp:cNvSpPr/>
      </dsp:nvSpPr>
      <dsp:spPr>
        <a:xfrm>
          <a:off x="9004210" y="183103"/>
          <a:ext cx="1016221" cy="1016221"/>
        </a:xfrm>
        <a:prstGeom prst="ellipse">
          <a:avLst/>
        </a:prstGeom>
        <a:blipFill>
          <a:blip xmlns:r="http://schemas.openxmlformats.org/officeDocument/2006/relationships" r:embed="rId6"/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5C6381-71C9-43DE-9EE7-F9A1245FF556}">
      <dsp:nvSpPr>
        <dsp:cNvPr id="0" name=""/>
        <dsp:cNvSpPr/>
      </dsp:nvSpPr>
      <dsp:spPr>
        <a:xfrm>
          <a:off x="414169" y="2441373"/>
          <a:ext cx="9525896" cy="457757"/>
        </a:xfrm>
        <a:prstGeom prst="left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6F2F93-E193-42FF-A6E6-35AC7160D416}">
      <dsp:nvSpPr>
        <dsp:cNvPr id="0" name=""/>
        <dsp:cNvSpPr/>
      </dsp:nvSpPr>
      <dsp:spPr>
        <a:xfrm>
          <a:off x="1186154" y="567"/>
          <a:ext cx="2349609" cy="18796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EC2F1D-FB86-448B-B012-5928BEF69B5C}">
      <dsp:nvSpPr>
        <dsp:cNvPr id="0" name=""/>
        <dsp:cNvSpPr/>
      </dsp:nvSpPr>
      <dsp:spPr>
        <a:xfrm>
          <a:off x="1397619" y="1692286"/>
          <a:ext cx="2091152" cy="65789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 dirty="0">
              <a:solidFill>
                <a:schemeClr val="tx1"/>
              </a:solidFill>
            </a:rPr>
            <a:t>Long waiting Hours</a:t>
          </a:r>
        </a:p>
      </dsp:txBody>
      <dsp:txXfrm>
        <a:off x="1397619" y="1692286"/>
        <a:ext cx="2091152" cy="657890"/>
      </dsp:txXfrm>
    </dsp:sp>
    <dsp:sp modelId="{5EB20566-06FA-42C0-B519-924F41287D07}">
      <dsp:nvSpPr>
        <dsp:cNvPr id="0" name=""/>
        <dsp:cNvSpPr/>
      </dsp:nvSpPr>
      <dsp:spPr>
        <a:xfrm>
          <a:off x="3770724" y="567"/>
          <a:ext cx="2349609" cy="1879687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4000" r="-24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20FBD8-CD42-4F78-9D0E-1D1C2D1FBC9B}">
      <dsp:nvSpPr>
        <dsp:cNvPr id="0" name=""/>
        <dsp:cNvSpPr/>
      </dsp:nvSpPr>
      <dsp:spPr>
        <a:xfrm>
          <a:off x="3982189" y="1692286"/>
          <a:ext cx="2091152" cy="65789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3">
            <a:hueOff val="760658"/>
            <a:satOff val="7323"/>
            <a:lumOff val="-88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 dirty="0">
              <a:solidFill>
                <a:schemeClr val="tx1"/>
              </a:solidFill>
            </a:rPr>
            <a:t>Queue</a:t>
          </a:r>
        </a:p>
      </dsp:txBody>
      <dsp:txXfrm>
        <a:off x="3982189" y="1692286"/>
        <a:ext cx="2091152" cy="657890"/>
      </dsp:txXfrm>
    </dsp:sp>
    <dsp:sp modelId="{803A0A58-6A4A-49EA-BE60-325B4E724888}">
      <dsp:nvSpPr>
        <dsp:cNvPr id="0" name=""/>
        <dsp:cNvSpPr/>
      </dsp:nvSpPr>
      <dsp:spPr>
        <a:xfrm>
          <a:off x="6355294" y="567"/>
          <a:ext cx="2349609" cy="18796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647AB4-FE94-4589-959E-7E938E3F998C}">
      <dsp:nvSpPr>
        <dsp:cNvPr id="0" name=""/>
        <dsp:cNvSpPr/>
      </dsp:nvSpPr>
      <dsp:spPr>
        <a:xfrm>
          <a:off x="6566759" y="1692286"/>
          <a:ext cx="2091152" cy="657890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500" b="1" kern="1200" dirty="0">
              <a:solidFill>
                <a:schemeClr val="tx1"/>
              </a:solidFill>
            </a:rPr>
            <a:t>Limited Number of Ticket Bookings</a:t>
          </a:r>
        </a:p>
      </dsp:txBody>
      <dsp:txXfrm>
        <a:off x="6566759" y="1692286"/>
        <a:ext cx="2091152" cy="65789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03EACE-0099-4ACF-87B3-52F41A7A1502}">
      <dsp:nvSpPr>
        <dsp:cNvPr id="0" name=""/>
        <dsp:cNvSpPr/>
      </dsp:nvSpPr>
      <dsp:spPr>
        <a:xfrm>
          <a:off x="1070" y="661994"/>
          <a:ext cx="2690540" cy="1038548"/>
        </a:xfrm>
        <a:prstGeom prst="chevron">
          <a:avLst>
            <a:gd name="adj" fmla="val 4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B2D039-7BB0-4FB5-9DE8-04F2A7FAD991}">
      <dsp:nvSpPr>
        <dsp:cNvPr id="0" name=""/>
        <dsp:cNvSpPr/>
      </dsp:nvSpPr>
      <dsp:spPr>
        <a:xfrm>
          <a:off x="718548" y="921632"/>
          <a:ext cx="2272012" cy="10385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>
              <a:solidFill>
                <a:schemeClr val="tx1"/>
              </a:solidFill>
            </a:rPr>
            <a:t>Movie Details</a:t>
          </a:r>
        </a:p>
      </dsp:txBody>
      <dsp:txXfrm>
        <a:off x="748966" y="952050"/>
        <a:ext cx="2211176" cy="977712"/>
      </dsp:txXfrm>
    </dsp:sp>
    <dsp:sp modelId="{19F9EEA2-8EF7-4268-A3C1-73E23B9134BB}">
      <dsp:nvSpPr>
        <dsp:cNvPr id="0" name=""/>
        <dsp:cNvSpPr/>
      </dsp:nvSpPr>
      <dsp:spPr>
        <a:xfrm>
          <a:off x="3074266" y="661994"/>
          <a:ext cx="2690540" cy="1038548"/>
        </a:xfrm>
        <a:prstGeom prst="chevron">
          <a:avLst>
            <a:gd name="adj" fmla="val 40000"/>
          </a:avLst>
        </a:prstGeom>
        <a:solidFill>
          <a:schemeClr val="accent3">
            <a:hueOff val="760658"/>
            <a:satOff val="7323"/>
            <a:lumOff val="-883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51F0C3-0A11-45BA-AED7-EBB736823847}">
      <dsp:nvSpPr>
        <dsp:cNvPr id="0" name=""/>
        <dsp:cNvSpPr/>
      </dsp:nvSpPr>
      <dsp:spPr>
        <a:xfrm>
          <a:off x="3791744" y="921632"/>
          <a:ext cx="2272012" cy="10385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760658"/>
              <a:satOff val="7323"/>
              <a:lumOff val="-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>
              <a:solidFill>
                <a:schemeClr val="tx1"/>
              </a:solidFill>
            </a:rPr>
            <a:t>Reduces Time</a:t>
          </a:r>
        </a:p>
      </dsp:txBody>
      <dsp:txXfrm>
        <a:off x="3822162" y="952050"/>
        <a:ext cx="2211176" cy="977712"/>
      </dsp:txXfrm>
    </dsp:sp>
    <dsp:sp modelId="{3065E68C-00CD-41D8-8E00-BF1FA6578A54}">
      <dsp:nvSpPr>
        <dsp:cNvPr id="0" name=""/>
        <dsp:cNvSpPr/>
      </dsp:nvSpPr>
      <dsp:spPr>
        <a:xfrm>
          <a:off x="6147462" y="661994"/>
          <a:ext cx="2690540" cy="1038548"/>
        </a:xfrm>
        <a:prstGeom prst="chevron">
          <a:avLst>
            <a:gd name="adj" fmla="val 40000"/>
          </a:avLst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C5F9DF-D76C-4BA2-A010-FB4454EBBA16}">
      <dsp:nvSpPr>
        <dsp:cNvPr id="0" name=""/>
        <dsp:cNvSpPr/>
      </dsp:nvSpPr>
      <dsp:spPr>
        <a:xfrm>
          <a:off x="6864939" y="921632"/>
          <a:ext cx="2272012" cy="10385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1521316"/>
              <a:satOff val="14646"/>
              <a:lumOff val="-17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400" b="1" kern="1200" dirty="0">
              <a:solidFill>
                <a:schemeClr val="tx1"/>
              </a:solidFill>
            </a:rPr>
            <a:t>Easy &amp; Secure Payment</a:t>
          </a:r>
        </a:p>
      </dsp:txBody>
      <dsp:txXfrm>
        <a:off x="6895357" y="952050"/>
        <a:ext cx="2211176" cy="97771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12B277-867F-4791-948D-10C9001AB066}">
      <dsp:nvSpPr>
        <dsp:cNvPr id="0" name=""/>
        <dsp:cNvSpPr/>
      </dsp:nvSpPr>
      <dsp:spPr>
        <a:xfrm rot="10800000">
          <a:off x="1326357" y="619"/>
          <a:ext cx="4286339" cy="986860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5178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b="1" kern="1200" dirty="0">
              <a:solidFill>
                <a:schemeClr val="tx1"/>
              </a:solidFill>
            </a:rPr>
            <a:t>Customers</a:t>
          </a:r>
        </a:p>
      </dsp:txBody>
      <dsp:txXfrm rot="10800000">
        <a:off x="1573072" y="619"/>
        <a:ext cx="4039624" cy="986860"/>
      </dsp:txXfrm>
    </dsp:sp>
    <dsp:sp modelId="{05043A62-6333-4BC3-AE18-D7C3A1199055}">
      <dsp:nvSpPr>
        <dsp:cNvPr id="0" name=""/>
        <dsp:cNvSpPr/>
      </dsp:nvSpPr>
      <dsp:spPr>
        <a:xfrm>
          <a:off x="832926" y="619"/>
          <a:ext cx="986860" cy="98686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5AA9CA-623B-4342-A5D6-28BC58C7B40A}">
      <dsp:nvSpPr>
        <dsp:cNvPr id="0" name=""/>
        <dsp:cNvSpPr/>
      </dsp:nvSpPr>
      <dsp:spPr>
        <a:xfrm rot="10800000">
          <a:off x="1326357" y="1242242"/>
          <a:ext cx="4286339" cy="986860"/>
        </a:xfrm>
        <a:prstGeom prst="homePlate">
          <a:avLst/>
        </a:prstGeom>
        <a:solidFill>
          <a:schemeClr val="accent3">
            <a:hueOff val="1521316"/>
            <a:satOff val="14646"/>
            <a:lumOff val="-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5178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b="1" kern="1200" dirty="0">
              <a:solidFill>
                <a:schemeClr val="tx1"/>
              </a:solidFill>
            </a:rPr>
            <a:t>Theatre Owners</a:t>
          </a:r>
        </a:p>
      </dsp:txBody>
      <dsp:txXfrm rot="10800000">
        <a:off x="1573072" y="1242242"/>
        <a:ext cx="4039624" cy="986860"/>
      </dsp:txXfrm>
    </dsp:sp>
    <dsp:sp modelId="{A00EA920-80C6-4FF1-BB3B-ED9C3FFCE743}">
      <dsp:nvSpPr>
        <dsp:cNvPr id="0" name=""/>
        <dsp:cNvSpPr/>
      </dsp:nvSpPr>
      <dsp:spPr>
        <a:xfrm>
          <a:off x="832926" y="1242242"/>
          <a:ext cx="986860" cy="98686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B91C88-3869-4DCF-AD44-67834A1FA745}">
      <dsp:nvSpPr>
        <dsp:cNvPr id="0" name=""/>
        <dsp:cNvSpPr/>
      </dsp:nvSpPr>
      <dsp:spPr>
        <a:xfrm>
          <a:off x="260390" y="1005"/>
          <a:ext cx="1906709" cy="11440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Monitor that customer fills all mandatory fields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260390" y="1005"/>
        <a:ext cx="1906709" cy="1144025"/>
      </dsp:txXfrm>
    </dsp:sp>
    <dsp:sp modelId="{4F81F082-D2E4-4ED7-88CE-5C422AA4091F}">
      <dsp:nvSpPr>
        <dsp:cNvPr id="0" name=""/>
        <dsp:cNvSpPr/>
      </dsp:nvSpPr>
      <dsp:spPr>
        <a:xfrm>
          <a:off x="2357770" y="1005"/>
          <a:ext cx="1906709" cy="11440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Registration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2357770" y="1005"/>
        <a:ext cx="1906709" cy="1144025"/>
      </dsp:txXfrm>
    </dsp:sp>
    <dsp:sp modelId="{1FB90D99-F747-4127-83EB-A150EF5DE678}">
      <dsp:nvSpPr>
        <dsp:cNvPr id="0" name=""/>
        <dsp:cNvSpPr/>
      </dsp:nvSpPr>
      <dsp:spPr>
        <a:xfrm>
          <a:off x="4455151" y="1005"/>
          <a:ext cx="1906709" cy="11440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Login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4455151" y="1005"/>
        <a:ext cx="1906709" cy="1144025"/>
      </dsp:txXfrm>
    </dsp:sp>
    <dsp:sp modelId="{E9796B37-3B0D-44BC-AEDF-4BD67C1FCC81}">
      <dsp:nvSpPr>
        <dsp:cNvPr id="0" name=""/>
        <dsp:cNvSpPr/>
      </dsp:nvSpPr>
      <dsp:spPr>
        <a:xfrm>
          <a:off x="6552532" y="1005"/>
          <a:ext cx="1906709" cy="11440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View Movies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6552532" y="1005"/>
        <a:ext cx="1906709" cy="1144025"/>
      </dsp:txXfrm>
    </dsp:sp>
    <dsp:sp modelId="{BA47B21F-4BF1-465C-9E4F-8C8BC4198615}">
      <dsp:nvSpPr>
        <dsp:cNvPr id="0" name=""/>
        <dsp:cNvSpPr/>
      </dsp:nvSpPr>
      <dsp:spPr>
        <a:xfrm>
          <a:off x="8649913" y="1005"/>
          <a:ext cx="1906709" cy="11440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Select Theatre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8649913" y="1005"/>
        <a:ext cx="1906709" cy="1144025"/>
      </dsp:txXfrm>
    </dsp:sp>
    <dsp:sp modelId="{EEFAEC87-50D1-4797-A0EF-4A601D535A0A}">
      <dsp:nvSpPr>
        <dsp:cNvPr id="0" name=""/>
        <dsp:cNvSpPr/>
      </dsp:nvSpPr>
      <dsp:spPr>
        <a:xfrm>
          <a:off x="1309080" y="1335701"/>
          <a:ext cx="1906709" cy="11440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Seat Viewing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1309080" y="1335701"/>
        <a:ext cx="1906709" cy="1144025"/>
      </dsp:txXfrm>
    </dsp:sp>
    <dsp:sp modelId="{8AFDBD17-C8B2-4270-86AC-BCD3BE3730F8}">
      <dsp:nvSpPr>
        <dsp:cNvPr id="0" name=""/>
        <dsp:cNvSpPr/>
      </dsp:nvSpPr>
      <dsp:spPr>
        <a:xfrm>
          <a:off x="3406461" y="1335701"/>
          <a:ext cx="1906709" cy="11440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</a:rPr>
            <a:t>Payment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3406461" y="1335701"/>
        <a:ext cx="1906709" cy="1144025"/>
      </dsp:txXfrm>
    </dsp:sp>
    <dsp:sp modelId="{F7E5814A-928A-473E-A58F-8D48D28A5378}">
      <dsp:nvSpPr>
        <dsp:cNvPr id="0" name=""/>
        <dsp:cNvSpPr/>
      </dsp:nvSpPr>
      <dsp:spPr>
        <a:xfrm>
          <a:off x="5503841" y="1335701"/>
          <a:ext cx="1906709" cy="11440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solidFill>
                <a:schemeClr val="tx1"/>
              </a:solidFill>
            </a:rPr>
            <a:t>Generate Tickets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5503841" y="1335701"/>
        <a:ext cx="1906709" cy="1144025"/>
      </dsp:txXfrm>
    </dsp:sp>
    <dsp:sp modelId="{FA1EF3DE-70A7-40FB-BBA9-93E73A50C035}">
      <dsp:nvSpPr>
        <dsp:cNvPr id="0" name=""/>
        <dsp:cNvSpPr/>
      </dsp:nvSpPr>
      <dsp:spPr>
        <a:xfrm>
          <a:off x="7601222" y="1335701"/>
          <a:ext cx="1906709" cy="114402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solidFill>
                <a:schemeClr val="tx1"/>
              </a:solidFill>
            </a:rPr>
            <a:t>Logout</a:t>
          </a:r>
          <a:endParaRPr lang="en-IN" sz="2000" b="1" kern="1200" dirty="0">
            <a:solidFill>
              <a:schemeClr val="tx1"/>
            </a:solidFill>
          </a:endParaRPr>
        </a:p>
      </dsp:txBody>
      <dsp:txXfrm>
        <a:off x="7601222" y="1335701"/>
        <a:ext cx="1906709" cy="114402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1E2285-7B27-4DDC-AA7C-97A6A53B2EEB}">
      <dsp:nvSpPr>
        <dsp:cNvPr id="0" name=""/>
        <dsp:cNvSpPr/>
      </dsp:nvSpPr>
      <dsp:spPr>
        <a:xfrm>
          <a:off x="1440153" y="52"/>
          <a:ext cx="2047345" cy="122840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tx1"/>
              </a:solidFill>
            </a:rPr>
            <a:t>Register Theatre</a:t>
          </a:r>
          <a:endParaRPr lang="en-IN" sz="2500" b="1" kern="1200" dirty="0">
            <a:solidFill>
              <a:schemeClr val="tx1"/>
            </a:solidFill>
          </a:endParaRPr>
        </a:p>
      </dsp:txBody>
      <dsp:txXfrm>
        <a:off x="1440153" y="52"/>
        <a:ext cx="2047345" cy="1228407"/>
      </dsp:txXfrm>
    </dsp:sp>
    <dsp:sp modelId="{6E7D55BE-3E77-477C-9840-E1499EB8BEF3}">
      <dsp:nvSpPr>
        <dsp:cNvPr id="0" name=""/>
        <dsp:cNvSpPr/>
      </dsp:nvSpPr>
      <dsp:spPr>
        <a:xfrm>
          <a:off x="3692233" y="52"/>
          <a:ext cx="2047345" cy="122840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b="1" kern="1200" dirty="0">
              <a:solidFill>
                <a:schemeClr val="tx1"/>
              </a:solidFill>
            </a:rPr>
            <a:t>Add/Edit Theatre </a:t>
          </a:r>
        </a:p>
      </dsp:txBody>
      <dsp:txXfrm>
        <a:off x="3692233" y="52"/>
        <a:ext cx="2047345" cy="12284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4/22/2022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4/22/2022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3.xml"/><Relationship Id="rId3" Type="http://schemas.openxmlformats.org/officeDocument/2006/relationships/diagramLayout" Target="../diagrams/layout12.xml"/><Relationship Id="rId7" Type="http://schemas.openxmlformats.org/officeDocument/2006/relationships/diagramData" Target="../diagrams/data13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11" Type="http://schemas.microsoft.com/office/2007/relationships/diagramDrawing" Target="../diagrams/drawing13.xml"/><Relationship Id="rId5" Type="http://schemas.openxmlformats.org/officeDocument/2006/relationships/diagramColors" Target="../diagrams/colors12.xml"/><Relationship Id="rId10" Type="http://schemas.openxmlformats.org/officeDocument/2006/relationships/diagramColors" Target="../diagrams/colors13.xml"/><Relationship Id="rId4" Type="http://schemas.openxmlformats.org/officeDocument/2006/relationships/diagramQuickStyle" Target="../diagrams/quickStyle12.xml"/><Relationship Id="rId9" Type="http://schemas.openxmlformats.org/officeDocument/2006/relationships/diagramQuickStyle" Target="../diagrams/quickStyle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16.pn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6.xml"/><Relationship Id="rId13" Type="http://schemas.openxmlformats.org/officeDocument/2006/relationships/diagramLayout" Target="../diagrams/layout17.xml"/><Relationship Id="rId18" Type="http://schemas.openxmlformats.org/officeDocument/2006/relationships/diagramLayout" Target="../diagrams/layout18.xml"/><Relationship Id="rId26" Type="http://schemas.microsoft.com/office/2007/relationships/diagramDrawing" Target="../diagrams/drawing19.xml"/><Relationship Id="rId3" Type="http://schemas.openxmlformats.org/officeDocument/2006/relationships/diagramLayout" Target="../diagrams/layout15.xml"/><Relationship Id="rId21" Type="http://schemas.microsoft.com/office/2007/relationships/diagramDrawing" Target="../diagrams/drawing18.xml"/><Relationship Id="rId7" Type="http://schemas.openxmlformats.org/officeDocument/2006/relationships/diagramData" Target="../diagrams/data16.xml"/><Relationship Id="rId12" Type="http://schemas.openxmlformats.org/officeDocument/2006/relationships/diagramData" Target="../diagrams/data17.xml"/><Relationship Id="rId17" Type="http://schemas.openxmlformats.org/officeDocument/2006/relationships/diagramData" Target="../diagrams/data18.xml"/><Relationship Id="rId25" Type="http://schemas.openxmlformats.org/officeDocument/2006/relationships/diagramColors" Target="../diagrams/colors19.xml"/><Relationship Id="rId2" Type="http://schemas.openxmlformats.org/officeDocument/2006/relationships/diagramData" Target="../diagrams/data15.xml"/><Relationship Id="rId16" Type="http://schemas.microsoft.com/office/2007/relationships/diagramDrawing" Target="../diagrams/drawing17.xml"/><Relationship Id="rId20" Type="http://schemas.openxmlformats.org/officeDocument/2006/relationships/diagramColors" Target="../diagrams/colors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11" Type="http://schemas.microsoft.com/office/2007/relationships/diagramDrawing" Target="../diagrams/drawing16.xml"/><Relationship Id="rId24" Type="http://schemas.openxmlformats.org/officeDocument/2006/relationships/diagramQuickStyle" Target="../diagrams/quickStyle19.xml"/><Relationship Id="rId5" Type="http://schemas.openxmlformats.org/officeDocument/2006/relationships/diagramColors" Target="../diagrams/colors15.xml"/><Relationship Id="rId15" Type="http://schemas.openxmlformats.org/officeDocument/2006/relationships/diagramColors" Target="../diagrams/colors17.xml"/><Relationship Id="rId23" Type="http://schemas.openxmlformats.org/officeDocument/2006/relationships/diagramLayout" Target="../diagrams/layout19.xml"/><Relationship Id="rId10" Type="http://schemas.openxmlformats.org/officeDocument/2006/relationships/diagramColors" Target="../diagrams/colors16.xml"/><Relationship Id="rId19" Type="http://schemas.openxmlformats.org/officeDocument/2006/relationships/diagramQuickStyle" Target="../diagrams/quickStyle18.xml"/><Relationship Id="rId4" Type="http://schemas.openxmlformats.org/officeDocument/2006/relationships/diagramQuickStyle" Target="../diagrams/quickStyle15.xml"/><Relationship Id="rId9" Type="http://schemas.openxmlformats.org/officeDocument/2006/relationships/diagramQuickStyle" Target="../diagrams/quickStyle16.xml"/><Relationship Id="rId14" Type="http://schemas.openxmlformats.org/officeDocument/2006/relationships/diagramQuickStyle" Target="../diagrams/quickStyle17.xml"/><Relationship Id="rId22" Type="http://schemas.openxmlformats.org/officeDocument/2006/relationships/diagramData" Target="../diagrams/data19.xml"/><Relationship Id="rId27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INOX_Leisure_Limited" TargetMode="External"/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10" Type="http://schemas.openxmlformats.org/officeDocument/2006/relationships/hyperlink" Target="https://media20.blog.hu/2015/01/12/a_szivveresunk_adja_el_a_hirdeteseket" TargetMode="Externa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4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nl/einde-guy-cinema-strip-film-812225/" TargetMode="External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0.xml"/><Relationship Id="rId3" Type="http://schemas.openxmlformats.org/officeDocument/2006/relationships/diagramLayout" Target="../diagrams/layout9.xml"/><Relationship Id="rId7" Type="http://schemas.openxmlformats.org/officeDocument/2006/relationships/diagramData" Target="../diagrams/data10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11" Type="http://schemas.microsoft.com/office/2007/relationships/diagramDrawing" Target="../diagrams/drawing10.xml"/><Relationship Id="rId5" Type="http://schemas.openxmlformats.org/officeDocument/2006/relationships/diagramColors" Target="../diagrams/colors9.xml"/><Relationship Id="rId10" Type="http://schemas.openxmlformats.org/officeDocument/2006/relationships/diagramColors" Target="../diagrams/colors10.xml"/><Relationship Id="rId4" Type="http://schemas.openxmlformats.org/officeDocument/2006/relationships/diagramQuickStyle" Target="../diagrams/quickStyle9.xml"/><Relationship Id="rId9" Type="http://schemas.openxmlformats.org/officeDocument/2006/relationships/diagramQuickStyle" Target="../diagrams/quickStyl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8938" y="4375188"/>
            <a:ext cx="4829101" cy="2402379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 bhavya sree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Diwakar Pratap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Kusuma K M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Ravi Kumar m r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Vs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praneeth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EC6F1AAC-E0D8-4F2D-BA96-7CB2A512C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5876" y="123641"/>
            <a:ext cx="4047473" cy="404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594D-E41B-4ED0-999A-9FE46B11F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/>
              <a:t>Requirements</a:t>
            </a:r>
            <a:endParaRPr lang="en-IN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62821-AF74-43E9-AF72-AFC58D2996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 – Functional Requirements: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89F2754-F238-4A59-8B1E-07049D8A82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6416493"/>
              </p:ext>
            </p:extLst>
          </p:nvPr>
        </p:nvGraphicFramePr>
        <p:xfrm>
          <a:off x="665480" y="3117726"/>
          <a:ext cx="10922000" cy="23960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93412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240AA-44E6-4300-9562-321D86AD4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/>
              <a:t>Database Design</a:t>
            </a:r>
            <a:endParaRPr lang="en-IN" sz="6000" b="1" dirty="0"/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50C44BB6-C95B-4AF5-A2B6-85768304A2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9090781"/>
              </p:ext>
            </p:extLst>
          </p:nvPr>
        </p:nvGraphicFramePr>
        <p:xfrm>
          <a:off x="1810868" y="2133600"/>
          <a:ext cx="3662073" cy="3739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3421692F-F367-4EB8-8A39-C69C6CE2CB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2016693"/>
              </p:ext>
            </p:extLst>
          </p:nvPr>
        </p:nvGraphicFramePr>
        <p:xfrm>
          <a:off x="6719057" y="2558427"/>
          <a:ext cx="3662074" cy="35051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324778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C51DBF-158C-461C-814C-A703854CB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/>
              <a:t>Database Design</a:t>
            </a:r>
            <a:endParaRPr lang="en-IN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0C2ECD9-7004-46B6-8167-6B80EEB713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1804022"/>
              </p:ext>
            </p:extLst>
          </p:nvPr>
        </p:nvGraphicFramePr>
        <p:xfrm>
          <a:off x="442538" y="2259107"/>
          <a:ext cx="6505108" cy="37622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74B37B86-C688-4C41-B3F8-6AEA78A106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61220" y="2584038"/>
            <a:ext cx="4097816" cy="293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245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F7ED2-7721-463D-92E9-9FFF684B7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286603"/>
            <a:ext cx="11650134" cy="1450757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chemeClr val="tx1"/>
                </a:solidFill>
              </a:rPr>
              <a:t>Architecture Diagram</a:t>
            </a:r>
            <a:endParaRPr lang="en-IN" sz="6000" b="1" dirty="0">
              <a:solidFill>
                <a:schemeClr val="tx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777BA9-0B6C-41BA-801A-5F1D27F16A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886" r="8374"/>
          <a:stretch/>
        </p:blipFill>
        <p:spPr>
          <a:xfrm>
            <a:off x="1326776" y="2108200"/>
            <a:ext cx="9359153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6993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E424-CD45-4D9E-A44E-D2AAB319B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Activity Diagram</a:t>
            </a:r>
            <a:endParaRPr lang="en-IN" dirty="0"/>
          </a:p>
        </p:txBody>
      </p:sp>
      <p:pic>
        <p:nvPicPr>
          <p:cNvPr id="8" name="Content Placeholder 6">
            <a:extLst>
              <a:ext uri="{FF2B5EF4-FFF2-40B4-BE49-F238E27FC236}">
                <a16:creationId xmlns:a16="http://schemas.microsoft.com/office/drawing/2014/main" id="{56EA7E22-33B2-4828-BF23-BD02F881D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909019"/>
            <a:ext cx="9301779" cy="43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35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04D54-E936-4456-A3D4-AF98243AA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dirty="0">
                <a:solidFill>
                  <a:schemeClr val="tx1"/>
                </a:solidFill>
              </a:rPr>
              <a:t>Class Diagram</a:t>
            </a:r>
            <a:endParaRPr lang="en-IN" dirty="0"/>
          </a:p>
        </p:txBody>
      </p:sp>
      <p:graphicFrame>
        <p:nvGraphicFramePr>
          <p:cNvPr id="27" name="Diagram 26">
            <a:extLst>
              <a:ext uri="{FF2B5EF4-FFF2-40B4-BE49-F238E27FC236}">
                <a16:creationId xmlns:a16="http://schemas.microsoft.com/office/drawing/2014/main" id="{1A998F01-9014-4AA5-9BE2-9CADE494D3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8450062"/>
              </p:ext>
            </p:extLst>
          </p:nvPr>
        </p:nvGraphicFramePr>
        <p:xfrm>
          <a:off x="189154" y="3783107"/>
          <a:ext cx="1881690" cy="13375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28" name="Diagram 27">
            <a:extLst>
              <a:ext uri="{FF2B5EF4-FFF2-40B4-BE49-F238E27FC236}">
                <a16:creationId xmlns:a16="http://schemas.microsoft.com/office/drawing/2014/main" id="{9D9FE949-5C43-41F4-8358-8CB8B06F92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9455479"/>
              </p:ext>
            </p:extLst>
          </p:nvPr>
        </p:nvGraphicFramePr>
        <p:xfrm>
          <a:off x="2989160" y="2141286"/>
          <a:ext cx="2240163" cy="6968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29" name="Diagram 28">
            <a:extLst>
              <a:ext uri="{FF2B5EF4-FFF2-40B4-BE49-F238E27FC236}">
                <a16:creationId xmlns:a16="http://schemas.microsoft.com/office/drawing/2014/main" id="{D75862DA-A7CD-40C6-A4F9-969F0DDB53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82236681"/>
              </p:ext>
            </p:extLst>
          </p:nvPr>
        </p:nvGraphicFramePr>
        <p:xfrm>
          <a:off x="3771925" y="4517677"/>
          <a:ext cx="2574862" cy="1747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40" name="Diagram 39">
            <a:extLst>
              <a:ext uri="{FF2B5EF4-FFF2-40B4-BE49-F238E27FC236}">
                <a16:creationId xmlns:a16="http://schemas.microsoft.com/office/drawing/2014/main" id="{30515D5D-4AA4-41AB-B1B2-28CDB4EB2B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77569611"/>
              </p:ext>
            </p:extLst>
          </p:nvPr>
        </p:nvGraphicFramePr>
        <p:xfrm>
          <a:off x="7411021" y="2080391"/>
          <a:ext cx="2240177" cy="2165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41" name="Diagram 40">
            <a:extLst>
              <a:ext uri="{FF2B5EF4-FFF2-40B4-BE49-F238E27FC236}">
                <a16:creationId xmlns:a16="http://schemas.microsoft.com/office/drawing/2014/main" id="{21C0BBAA-6945-4108-A7C6-0366D946F9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5416908"/>
              </p:ext>
            </p:extLst>
          </p:nvPr>
        </p:nvGraphicFramePr>
        <p:xfrm>
          <a:off x="9509562" y="5049652"/>
          <a:ext cx="2564900" cy="12577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BFA0E5BE-74DD-4118-97FD-9497737F2840}"/>
              </a:ext>
            </a:extLst>
          </p:cNvPr>
          <p:cNvSpPr txBox="1"/>
          <p:nvPr/>
        </p:nvSpPr>
        <p:spPr>
          <a:xfrm>
            <a:off x="1270723" y="2573520"/>
            <a:ext cx="1290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UPDATE</a:t>
            </a:r>
            <a:endParaRPr lang="en-IN" b="1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C86DB3B-D98D-47B6-A442-53018A9B1226}"/>
              </a:ext>
            </a:extLst>
          </p:cNvPr>
          <p:cNvSpPr txBox="1"/>
          <p:nvPr/>
        </p:nvSpPr>
        <p:spPr>
          <a:xfrm>
            <a:off x="1482196" y="5635549"/>
            <a:ext cx="16410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Confirm Registration</a:t>
            </a:r>
            <a:endParaRPr lang="en-IN" b="1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84D70AB-F11A-4AA1-A1A6-E28DDCCF36EE}"/>
              </a:ext>
            </a:extLst>
          </p:cNvPr>
          <p:cNvSpPr txBox="1"/>
          <p:nvPr/>
        </p:nvSpPr>
        <p:spPr>
          <a:xfrm>
            <a:off x="9509562" y="4306129"/>
            <a:ext cx="1138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Make Payment</a:t>
            </a:r>
            <a:endParaRPr lang="en-IN" b="1" dirty="0"/>
          </a:p>
        </p:txBody>
      </p:sp>
      <p:sp>
        <p:nvSpPr>
          <p:cNvPr id="9" name="Arrow: Notched Right 8">
            <a:extLst>
              <a:ext uri="{FF2B5EF4-FFF2-40B4-BE49-F238E27FC236}">
                <a16:creationId xmlns:a16="http://schemas.microsoft.com/office/drawing/2014/main" id="{B1351537-81FB-475D-B80D-D609C3EA2E84}"/>
              </a:ext>
            </a:extLst>
          </p:cNvPr>
          <p:cNvSpPr/>
          <p:nvPr/>
        </p:nvSpPr>
        <p:spPr>
          <a:xfrm rot="19871666">
            <a:off x="1142493" y="2885561"/>
            <a:ext cx="1797364" cy="434006"/>
          </a:xfrm>
          <a:prstGeom prst="notched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C9A3355-B260-49E9-AB45-BFBB3A9DFBB3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 rot="2647756">
            <a:off x="1729461" y="5113257"/>
            <a:ext cx="1664352" cy="10230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6A2762-3C77-4690-B386-45D5CFFF7DBD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 rot="3268460">
            <a:off x="5514612" y="2400261"/>
            <a:ext cx="1664352" cy="10851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5A4B83-C0D6-4C3F-B9D8-2EA6E262AD6C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 rot="4631958">
            <a:off x="9623850" y="3646340"/>
            <a:ext cx="1664352" cy="108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834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97F27-7EAA-489B-84C0-C96B6853D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Use – Case Diagram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DD735A-A9FF-4240-A8A7-95235516CF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3996" y="2074333"/>
            <a:ext cx="4226804" cy="44115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B8803F4-4232-43C1-B44D-B263DD565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516" y="2311401"/>
            <a:ext cx="3244512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68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97F27-7EAA-489B-84C0-C96B6853D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Use – Case Diagram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132A0B-9E9C-4329-8B90-D6F0C1712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130" y="2110326"/>
            <a:ext cx="3863664" cy="4155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39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EE6AA-3241-4DFA-A279-5404DB0F6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Implementation</a:t>
            </a: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DF526E-A887-4931-BD0F-F1A4498607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3906" y="2311400"/>
            <a:ext cx="6685845" cy="37607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354D27-723F-4C34-B779-EB59FAACA370}"/>
              </a:ext>
            </a:extLst>
          </p:cNvPr>
          <p:cNvSpPr txBox="1"/>
          <p:nvPr/>
        </p:nvSpPr>
        <p:spPr>
          <a:xfrm>
            <a:off x="768734" y="3360797"/>
            <a:ext cx="1706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LOGIN MODULE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15204202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EE6AA-3241-4DFA-A279-5404DB0F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963" y="1003779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IN" sz="4800" dirty="0"/>
              <a:t>Logged – In Module</a:t>
            </a:r>
            <a:br>
              <a:rPr lang="en-IN" sz="4800" b="1" dirty="0"/>
            </a:b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3BCCFD6-9C41-4B8C-9265-78BBF0DE13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3557" y="2286000"/>
            <a:ext cx="6685845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941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91067" y="191161"/>
            <a:ext cx="1842089" cy="6475677"/>
          </a:xfrm>
        </p:spPr>
        <p:txBody>
          <a:bodyPr>
            <a:noAutofit/>
          </a:bodyPr>
          <a:lstStyle/>
          <a:p>
            <a:r>
              <a:rPr lang="en-US" sz="5400" dirty="0">
                <a:latin typeface="Arial Black" panose="020B0A04020102020204" pitchFamily="34" charset="0"/>
              </a:rPr>
              <a:t>C</a:t>
            </a:r>
            <a:br>
              <a:rPr lang="en-US" sz="5400" dirty="0">
                <a:latin typeface="Arial Black" panose="020B0A04020102020204" pitchFamily="34" charset="0"/>
              </a:rPr>
            </a:br>
            <a:r>
              <a:rPr lang="en-US" sz="5400" dirty="0">
                <a:latin typeface="Arial Black" panose="020B0A04020102020204" pitchFamily="34" charset="0"/>
              </a:rPr>
              <a:t>O</a:t>
            </a:r>
            <a:br>
              <a:rPr lang="en-US" sz="5400" dirty="0">
                <a:latin typeface="Arial Black" panose="020B0A04020102020204" pitchFamily="34" charset="0"/>
              </a:rPr>
            </a:br>
            <a:r>
              <a:rPr lang="en-US" sz="5400" dirty="0">
                <a:latin typeface="Arial Black" panose="020B0A04020102020204" pitchFamily="34" charset="0"/>
              </a:rPr>
              <a:t>N</a:t>
            </a:r>
            <a:br>
              <a:rPr lang="en-US" sz="5400" dirty="0">
                <a:latin typeface="Arial Black" panose="020B0A04020102020204" pitchFamily="34" charset="0"/>
              </a:rPr>
            </a:br>
            <a:r>
              <a:rPr lang="en-US" sz="5400" dirty="0">
                <a:latin typeface="Arial Black" panose="020B0A04020102020204" pitchFamily="34" charset="0"/>
              </a:rPr>
              <a:t>T</a:t>
            </a:r>
            <a:br>
              <a:rPr lang="en-US" sz="5400" dirty="0">
                <a:latin typeface="Arial Black" panose="020B0A04020102020204" pitchFamily="34" charset="0"/>
              </a:rPr>
            </a:br>
            <a:r>
              <a:rPr lang="en-US" sz="5400" dirty="0">
                <a:latin typeface="Arial Black" panose="020B0A04020102020204" pitchFamily="34" charset="0"/>
              </a:rPr>
              <a:t>E</a:t>
            </a:r>
            <a:br>
              <a:rPr lang="en-US" sz="5400" dirty="0">
                <a:latin typeface="Arial Black" panose="020B0A04020102020204" pitchFamily="34" charset="0"/>
              </a:rPr>
            </a:br>
            <a:r>
              <a:rPr lang="en-US" sz="5400" dirty="0">
                <a:latin typeface="Arial Black" panose="020B0A04020102020204" pitchFamily="34" charset="0"/>
              </a:rPr>
              <a:t>N</a:t>
            </a:r>
            <a:br>
              <a:rPr lang="en-US" sz="5400" dirty="0">
                <a:latin typeface="Arial Black" panose="020B0A04020102020204" pitchFamily="34" charset="0"/>
              </a:rPr>
            </a:br>
            <a:r>
              <a:rPr lang="en-US" sz="5400" dirty="0">
                <a:latin typeface="Arial Black" panose="020B0A04020102020204" pitchFamily="34" charset="0"/>
              </a:rPr>
              <a:t>T</a:t>
            </a:r>
            <a:br>
              <a:rPr lang="en-US" sz="5400" dirty="0">
                <a:latin typeface="Arial Black" panose="020B0A04020102020204" pitchFamily="34" charset="0"/>
              </a:rPr>
            </a:br>
            <a:r>
              <a:rPr lang="en-US" sz="5400" dirty="0">
                <a:latin typeface="Arial Black" panose="020B0A04020102020204" pitchFamily="34" charset="0"/>
              </a:rPr>
              <a:t>S</a:t>
            </a:r>
            <a:br>
              <a:rPr lang="en-US" sz="4000" dirty="0"/>
            </a:br>
            <a:endParaRPr lang="en-US" sz="40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9E8EC70-DBCF-4E95-BB95-814F99747ED7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428633095"/>
              </p:ext>
            </p:extLst>
          </p:nvPr>
        </p:nvGraphicFramePr>
        <p:xfrm>
          <a:off x="1487814" y="382323"/>
          <a:ext cx="10213119" cy="56501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EE6AA-3241-4DFA-A279-5404DB0F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976" y="286603"/>
            <a:ext cx="10895704" cy="2214550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User Sign-In Module</a:t>
            </a:r>
            <a:br>
              <a:rPr lang="en-IN" sz="4800" b="1" dirty="0"/>
            </a:b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8B5CDA-6835-4AE3-914C-C952B9C789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8707" y="2311400"/>
            <a:ext cx="6685845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570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EE6AA-3241-4DFA-A279-5404DB0F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9680" y="989012"/>
            <a:ext cx="10058400" cy="137877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dirty="0"/>
              <a:t>New User Registration Module</a:t>
            </a:r>
            <a:br>
              <a:rPr lang="en-IN" sz="4800" b="1" dirty="0"/>
            </a:b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905F684-F41A-4034-9354-D36ED20637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3240" y="2108200"/>
            <a:ext cx="6685845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134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EE6AA-3241-4DFA-A279-5404DB0F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645" y="1091732"/>
            <a:ext cx="10058400" cy="1450757"/>
          </a:xfrm>
        </p:spPr>
        <p:txBody>
          <a:bodyPr>
            <a:normAutofit/>
          </a:bodyPr>
          <a:lstStyle/>
          <a:p>
            <a:r>
              <a:rPr lang="en-US" sz="4800" dirty="0"/>
              <a:t>Admin &amp; Theatre Owner Sign – In Module</a:t>
            </a:r>
            <a:br>
              <a:rPr lang="en-IN" sz="4800" b="1" dirty="0"/>
            </a:b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5EE6E4-D8D6-4749-9E78-8CE4A7CF90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6707" y="2345266"/>
            <a:ext cx="6685845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035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EE6AA-3241-4DFA-A279-5404DB0F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111356"/>
            <a:ext cx="10058400" cy="1450757"/>
          </a:xfrm>
        </p:spPr>
        <p:txBody>
          <a:bodyPr/>
          <a:lstStyle/>
          <a:p>
            <a:pPr algn="ctr"/>
            <a:r>
              <a:rPr lang="en-US" sz="4800" dirty="0"/>
              <a:t>Admin Module  </a:t>
            </a:r>
            <a:br>
              <a:rPr lang="en-IN" sz="4800" b="1" dirty="0"/>
            </a:b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947668D-88C6-4B6A-8923-DA4F256FA9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4173" y="2379133"/>
            <a:ext cx="6685845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771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EE6AA-3241-4DFA-A279-5404DB0F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104" y="1147215"/>
            <a:ext cx="10058400" cy="1450757"/>
          </a:xfrm>
        </p:spPr>
        <p:txBody>
          <a:bodyPr/>
          <a:lstStyle/>
          <a:p>
            <a:pPr algn="ctr"/>
            <a:r>
              <a:rPr lang="en-US" sz="4800" dirty="0"/>
              <a:t>Add Movie Module</a:t>
            </a:r>
            <a:br>
              <a:rPr lang="en-US" sz="4800" b="1" dirty="0"/>
            </a:b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552FE4-96E4-4A8C-8D87-B0B0F8C9C1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2023" y="2150035"/>
            <a:ext cx="6685845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3614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EE6AA-3241-4DFA-A279-5404DB0F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503" y="1111356"/>
            <a:ext cx="10058400" cy="1450757"/>
          </a:xfrm>
        </p:spPr>
        <p:txBody>
          <a:bodyPr/>
          <a:lstStyle/>
          <a:p>
            <a:pPr algn="ctr"/>
            <a:r>
              <a:rPr lang="en-US" sz="4800" dirty="0"/>
              <a:t>Seat Selection Module</a:t>
            </a:r>
            <a:br>
              <a:rPr lang="en-IN" sz="4800" b="1" dirty="0"/>
            </a:b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A2DD05-CBF1-4EA2-A35C-48C2C3EC0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7867" y="2244136"/>
            <a:ext cx="6685845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868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EE6AA-3241-4DFA-A279-5404DB0F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668" y="1120320"/>
            <a:ext cx="10058400" cy="1450757"/>
          </a:xfrm>
        </p:spPr>
        <p:txBody>
          <a:bodyPr/>
          <a:lstStyle/>
          <a:p>
            <a:pPr algn="ctr"/>
            <a:r>
              <a:rPr lang="en-US" sz="4800" dirty="0"/>
              <a:t>Payment Module</a:t>
            </a:r>
            <a:br>
              <a:rPr lang="en-IN" sz="4800" b="1" dirty="0"/>
            </a:br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E2BDA30-3FAD-41E8-9EAA-EA9EAB9A66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7867" y="2175933"/>
            <a:ext cx="6685845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38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CE93A-08F3-41D4-A728-6ADDD87E7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6000" b="1" dirty="0"/>
              <a:t>Testing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E4F24545-4C7E-4ADB-BA2A-8F64F0DAE0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512872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95330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8358E-3FEA-478B-BD00-F8E8B4BA4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6000" b="1" dirty="0"/>
              <a:t>Technologies Used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87E51EF2-D659-41A9-AAF8-32FE7CD5E6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7147542"/>
              </p:ext>
            </p:extLst>
          </p:nvPr>
        </p:nvGraphicFramePr>
        <p:xfrm>
          <a:off x="1823104" y="2339789"/>
          <a:ext cx="9104872" cy="3152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54038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EE6AA-3241-4DFA-A279-5404DB0F6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chemeClr val="tx1"/>
                </a:solidFill>
              </a:rPr>
              <a:t>Conclusion</a:t>
            </a:r>
            <a:endParaRPr lang="en-IN" sz="6000" b="1" dirty="0">
              <a:solidFill>
                <a:schemeClr val="tx1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34E32D0-A62A-44BB-9EFD-441F2AD9E7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6115272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4329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8CACE6-C306-4665-8A8F-00220F399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/>
              <a:t>Background of MOVIE ADDA</a:t>
            </a:r>
            <a:endParaRPr lang="en-IN" sz="6000" b="1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9B0BD8F-18B7-4706-BA39-54B92A4155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1378970"/>
              </p:ext>
            </p:extLst>
          </p:nvPr>
        </p:nvGraphicFramePr>
        <p:xfrm>
          <a:off x="3009747" y="3540731"/>
          <a:ext cx="5623859" cy="3242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E652253D-B3CE-40A5-BB5D-A9AE131BBDB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7168180" y="2503361"/>
            <a:ext cx="2857951" cy="13055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848F575-236C-481A-BFEF-E7DE50454AE3}"/>
              </a:ext>
            </a:extLst>
          </p:cNvPr>
          <p:cNvSpPr txBox="1"/>
          <p:nvPr/>
        </p:nvSpPr>
        <p:spPr>
          <a:xfrm>
            <a:off x="7505249" y="3331912"/>
            <a:ext cx="134112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9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6F50C1-2905-4368-9B95-852764AF70F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61790" y="2209530"/>
            <a:ext cx="3239245" cy="182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5010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560D38-84A4-49BF-B658-8B777A8C2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81280" y="0"/>
            <a:ext cx="122732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098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80248-8E28-4325-A2B0-5873EE4EF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59709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/>
              <a:t>Goals</a:t>
            </a:r>
            <a:endParaRPr lang="en-IN" sz="6000" b="1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766032B-3F54-4A8E-A681-4291D158B3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3717994"/>
              </p:ext>
            </p:extLst>
          </p:nvPr>
        </p:nvGraphicFramePr>
        <p:xfrm>
          <a:off x="1201270" y="2456329"/>
          <a:ext cx="10354235" cy="30517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4219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BB6BF-C74C-4F20-981B-88439A3DF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/>
              <a:t>Problem Statement</a:t>
            </a:r>
            <a:endParaRPr lang="en-IN" sz="6000" b="1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4C64EE7-675A-4361-849A-2EE91B873F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2402548"/>
              </p:ext>
            </p:extLst>
          </p:nvPr>
        </p:nvGraphicFramePr>
        <p:xfrm>
          <a:off x="2743200" y="2788024"/>
          <a:ext cx="7416800" cy="33503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3DD05B0D-DC53-431B-9C20-788D0556AC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700924"/>
              </p:ext>
            </p:extLst>
          </p:nvPr>
        </p:nvGraphicFramePr>
        <p:xfrm>
          <a:off x="884518" y="2684929"/>
          <a:ext cx="9891058" cy="2350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134429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3BA19-8829-4834-86E8-D87B23D13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/>
              <a:t>Proposed System</a:t>
            </a:r>
            <a:endParaRPr lang="en-IN" sz="6000" b="1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654C15B-80B5-4597-B9D5-C854B03FF5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4274733"/>
              </p:ext>
            </p:extLst>
          </p:nvPr>
        </p:nvGraphicFramePr>
        <p:xfrm>
          <a:off x="1673412" y="2476053"/>
          <a:ext cx="9138023" cy="2622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2636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91181-EB6E-4C43-BC34-4AB7C9B89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/>
              <a:t>Users </a:t>
            </a:r>
            <a:endParaRPr lang="en-IN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BA332-2057-4387-9ED0-906CF4EA1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1" y="2716306"/>
            <a:ext cx="11599332" cy="315278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</a:t>
            </a:r>
            <a:endParaRPr lang="en-IN" sz="24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6A70691-ABD8-40B6-B2EC-E78079A183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9813175"/>
              </p:ext>
            </p:extLst>
          </p:nvPr>
        </p:nvGraphicFramePr>
        <p:xfrm>
          <a:off x="3056965" y="3048000"/>
          <a:ext cx="6445624" cy="22297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9052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C7DB4-46D6-48C0-A3CF-A7908C4C0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/>
              <a:t>Requirements</a:t>
            </a:r>
            <a:endParaRPr lang="en-IN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97721-5A5E-421E-B97C-4A12C0C3D4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Requirement :</a:t>
            </a:r>
          </a:p>
          <a:p>
            <a:endParaRPr lang="en-IN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881FB33-0370-457F-B9B7-D62B25DD86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3049345"/>
              </p:ext>
            </p:extLst>
          </p:nvPr>
        </p:nvGraphicFramePr>
        <p:xfrm>
          <a:off x="919779" y="3429000"/>
          <a:ext cx="10817013" cy="2480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6916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C9144-8AE2-4DFB-84A7-4AB4B0557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b="1" dirty="0"/>
              <a:t>Requirements</a:t>
            </a:r>
            <a:endParaRPr lang="en-IN" sz="60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59400-19A1-40E8-93DB-B4731DC89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Theatre Owner Requirements: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11B751C-EB41-4D70-ADB6-F05B21BB65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8004061"/>
              </p:ext>
            </p:extLst>
          </p:nvPr>
        </p:nvGraphicFramePr>
        <p:xfrm>
          <a:off x="2424453" y="2825404"/>
          <a:ext cx="7179733" cy="12285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037EEEE-3867-41B4-9B48-14ABD9D88F4A}"/>
              </a:ext>
            </a:extLst>
          </p:cNvPr>
          <p:cNvSpPr txBox="1"/>
          <p:nvPr/>
        </p:nvSpPr>
        <p:spPr>
          <a:xfrm rot="10800000" flipH="1" flipV="1">
            <a:off x="1036320" y="4169446"/>
            <a:ext cx="7020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Requirements:</a:t>
            </a:r>
            <a:endParaRPr lang="en-IN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828BDA7-E8B9-4566-9F27-DD0EB0AB06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2899944"/>
              </p:ext>
            </p:extLst>
          </p:nvPr>
        </p:nvGraphicFramePr>
        <p:xfrm>
          <a:off x="538480" y="4771120"/>
          <a:ext cx="11176000" cy="13295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32327788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{CE5D6E81-089D-4D85-A527-24173053718E}tf11437505_win32</Template>
  <TotalTime>778</TotalTime>
  <Words>490</Words>
  <Application>Microsoft Office PowerPoint</Application>
  <PresentationFormat>Widescreen</PresentationFormat>
  <Paragraphs>165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Arial Black</vt:lpstr>
      <vt:lpstr>Calibri</vt:lpstr>
      <vt:lpstr>Georgia Pro Cond Light</vt:lpstr>
      <vt:lpstr>Speak Pro</vt:lpstr>
      <vt:lpstr>Times New Roman</vt:lpstr>
      <vt:lpstr>Wingdings</vt:lpstr>
      <vt:lpstr>RetrospectVTI</vt:lpstr>
      <vt:lpstr>PowerPoint Presentation</vt:lpstr>
      <vt:lpstr>C O N T E N T S </vt:lpstr>
      <vt:lpstr>Background of MOVIE ADDA</vt:lpstr>
      <vt:lpstr>Goals</vt:lpstr>
      <vt:lpstr>Problem Statement</vt:lpstr>
      <vt:lpstr>Proposed System</vt:lpstr>
      <vt:lpstr>Users </vt:lpstr>
      <vt:lpstr>Requirements</vt:lpstr>
      <vt:lpstr>Requirements</vt:lpstr>
      <vt:lpstr>Requirements</vt:lpstr>
      <vt:lpstr>Database Design</vt:lpstr>
      <vt:lpstr>Database Design</vt:lpstr>
      <vt:lpstr>Architecture Diagram</vt:lpstr>
      <vt:lpstr>Activity Diagram</vt:lpstr>
      <vt:lpstr>Class Diagram</vt:lpstr>
      <vt:lpstr>Use – Case Diagram</vt:lpstr>
      <vt:lpstr>Use – Case Diagram</vt:lpstr>
      <vt:lpstr>Implementation</vt:lpstr>
      <vt:lpstr>Logged – In Module </vt:lpstr>
      <vt:lpstr>User Sign-In Module </vt:lpstr>
      <vt:lpstr>New User Registration Module </vt:lpstr>
      <vt:lpstr>Admin &amp; Theatre Owner Sign – In Module </vt:lpstr>
      <vt:lpstr>Admin Module   </vt:lpstr>
      <vt:lpstr>Add Movie Module </vt:lpstr>
      <vt:lpstr>Seat Selection Module </vt:lpstr>
      <vt:lpstr>Payment Module </vt:lpstr>
      <vt:lpstr>Testing</vt:lpstr>
      <vt:lpstr>Technologies Used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 ADDA</dc:title>
  <dc:creator>Bhavya Sree</dc:creator>
  <cp:lastModifiedBy>Bhavya Sree</cp:lastModifiedBy>
  <cp:revision>8</cp:revision>
  <dcterms:created xsi:type="dcterms:W3CDTF">2022-04-20T15:42:09Z</dcterms:created>
  <dcterms:modified xsi:type="dcterms:W3CDTF">2022-04-22T03:34:06Z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